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layout4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Masters/notesMaster1.xml" ContentType="application/vnd.openxmlformats-officedocument.presentationml.notesMaster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quickStyle4.xml" ContentType="application/vnd.openxmlformats-officedocument.drawingml.diagramStyle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37" r:id="rId2"/>
    <p:sldMasterId id="2147483850" r:id="rId3"/>
  </p:sldMasterIdLst>
  <p:notesMasterIdLst>
    <p:notesMasterId r:id="rId22"/>
  </p:notesMasterIdLst>
  <p:sldIdLst>
    <p:sldId id="260" r:id="rId4"/>
    <p:sldId id="395" r:id="rId5"/>
    <p:sldId id="439" r:id="rId6"/>
    <p:sldId id="515" r:id="rId7"/>
    <p:sldId id="516" r:id="rId8"/>
    <p:sldId id="572" r:id="rId9"/>
    <p:sldId id="517" r:id="rId10"/>
    <p:sldId id="574" r:id="rId11"/>
    <p:sldId id="575" r:id="rId12"/>
    <p:sldId id="576" r:id="rId13"/>
    <p:sldId id="577" r:id="rId14"/>
    <p:sldId id="578" r:id="rId15"/>
    <p:sldId id="579" r:id="rId16"/>
    <p:sldId id="580" r:id="rId17"/>
    <p:sldId id="581" r:id="rId18"/>
    <p:sldId id="582" r:id="rId19"/>
    <p:sldId id="520" r:id="rId20"/>
    <p:sldId id="28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cbs" initials="p" lastIdx="0" clrIdx="0">
    <p:extLst>
      <p:ext uri="{19B8F6BF-5375-455C-9EA6-DF929625EA0E}">
        <p15:presenceInfo xmlns:p15="http://schemas.microsoft.com/office/powerpoint/2012/main" userId="pcb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C7C0"/>
    <a:srgbClr val="99FF66"/>
    <a:srgbClr val="B2D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0" autoAdjust="0"/>
    <p:restoredTop sz="94660"/>
  </p:normalViewPr>
  <p:slideViewPr>
    <p:cSldViewPr>
      <p:cViewPr varScale="1">
        <p:scale>
          <a:sx n="83" d="100"/>
          <a:sy n="83" d="100"/>
        </p:scale>
        <p:origin x="11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ommentAuthors" Target="commentAuthors.xml"/><Relationship Id="rId28" Type="http://schemas.openxmlformats.org/officeDocument/2006/relationships/customXml" Target="../customXml/item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BC8BF1-F93B-4CA7-8B0F-78138394526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F078BE43-F905-412B-B426-DF76F8772192}">
      <dgm:prSet phldrT="[Text]" custT="1"/>
      <dgm:spPr/>
      <dgm:t>
        <a:bodyPr/>
        <a:lstStyle/>
        <a:p>
          <a:pPr algn="just" rtl="1"/>
          <a:r>
            <a:rPr lang="ar-SA" sz="16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توفير معلومات إضافية لأغراض التحليل</a:t>
          </a:r>
          <a:endParaRPr lang="en-US" sz="16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080ECB14-E404-43E7-9F1D-B0E01A05CFD8}" type="parTrans" cxnId="{430ECBA9-3D76-463E-8368-76900D42C1DA}">
      <dgm:prSet/>
      <dgm:spPr/>
      <dgm:t>
        <a:bodyPr/>
        <a:lstStyle/>
        <a:p>
          <a:endParaRPr lang="en-US"/>
        </a:p>
      </dgm:t>
    </dgm:pt>
    <dgm:pt modelId="{CBE5EC4A-DD8C-45AD-B75B-C27DA6D2AD14}" type="sibTrans" cxnId="{430ECBA9-3D76-463E-8368-76900D42C1DA}">
      <dgm:prSet/>
      <dgm:spPr/>
      <dgm:t>
        <a:bodyPr/>
        <a:lstStyle/>
        <a:p>
          <a:endParaRPr lang="en-US"/>
        </a:p>
      </dgm:t>
    </dgm:pt>
    <dgm:pt modelId="{451C48E8-DF0E-4367-B7C6-9F3FFE08F7D1}">
      <dgm:prSet phldrT="[Text]" custT="1"/>
      <dgm:spPr/>
      <dgm:t>
        <a:bodyPr/>
        <a:lstStyle/>
        <a:p>
          <a:pPr algn="just" rtl="1"/>
          <a:r>
            <a:rPr lang="ar-SA" sz="16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تحليل التجارة حسب خصائص المؤسسات</a:t>
          </a:r>
          <a:endParaRPr lang="en-US" sz="16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07360517-1111-4350-8AE5-27A3BF103C1C}" type="parTrans" cxnId="{CFE81939-FA19-41DD-AF71-D1DC5DBBF59C}">
      <dgm:prSet/>
      <dgm:spPr/>
      <dgm:t>
        <a:bodyPr/>
        <a:lstStyle/>
        <a:p>
          <a:endParaRPr lang="en-US"/>
        </a:p>
      </dgm:t>
    </dgm:pt>
    <dgm:pt modelId="{4E76BB67-D7C9-4C2E-A7CB-0C35CC95A3D3}" type="sibTrans" cxnId="{CFE81939-FA19-41DD-AF71-D1DC5DBBF59C}">
      <dgm:prSet/>
      <dgm:spPr/>
      <dgm:t>
        <a:bodyPr/>
        <a:lstStyle/>
        <a:p>
          <a:endParaRPr lang="en-US"/>
        </a:p>
      </dgm:t>
    </dgm:pt>
    <dgm:pt modelId="{0CECAB18-6776-4726-8726-80A9364FFD76}">
      <dgm:prSet phldrT="[Text]" custT="1"/>
      <dgm:spPr/>
      <dgm:t>
        <a:bodyPr/>
        <a:lstStyle/>
        <a:p>
          <a:pPr algn="just" rtl="1"/>
          <a:r>
            <a:rPr lang="ar-SA" sz="16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دراسة أثر العولمة على الأعمال التجارية</a:t>
          </a:r>
          <a:endParaRPr lang="en-US" sz="16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D9681056-9212-419B-8870-1AB5BB590B98}" type="parTrans" cxnId="{50333D58-DBF9-42EA-949B-81428459E092}">
      <dgm:prSet/>
      <dgm:spPr/>
      <dgm:t>
        <a:bodyPr/>
        <a:lstStyle/>
        <a:p>
          <a:endParaRPr lang="en-US"/>
        </a:p>
      </dgm:t>
    </dgm:pt>
    <dgm:pt modelId="{C89DE509-61D2-4013-A2B5-64C51571DB12}" type="sibTrans" cxnId="{50333D58-DBF9-42EA-949B-81428459E092}">
      <dgm:prSet/>
      <dgm:spPr/>
      <dgm:t>
        <a:bodyPr/>
        <a:lstStyle/>
        <a:p>
          <a:endParaRPr lang="en-US"/>
        </a:p>
      </dgm:t>
    </dgm:pt>
    <dgm:pt modelId="{13362759-F9AF-4A98-B3EF-59D012FD839A}">
      <dgm:prSet phldrT="[Text]" custT="1"/>
      <dgm:spPr/>
      <dgm:t>
        <a:bodyPr/>
        <a:lstStyle/>
        <a:p>
          <a:pPr algn="just" rtl="1"/>
          <a:r>
            <a:rPr lang="ar-SA" sz="16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لا يغطي السجل التجاري في كثير من الأحيان كافة المستوردين والمصدرين، والاحتياجات لتحديثه</a:t>
          </a:r>
          <a:r>
            <a:rPr lang="en-US" sz="16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endParaRPr lang="en-US" sz="16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4A0FD179-E409-48A9-BBED-09204DB722EF}" type="parTrans" cxnId="{C42144B3-3231-467A-8D43-5B4E34F88F84}">
      <dgm:prSet/>
      <dgm:spPr/>
    </dgm:pt>
    <dgm:pt modelId="{D64B82C5-6643-4FB0-B8FD-1F8B397DB58C}" type="sibTrans" cxnId="{C42144B3-3231-467A-8D43-5B4E34F88F84}">
      <dgm:prSet/>
      <dgm:spPr/>
    </dgm:pt>
    <dgm:pt modelId="{CB449267-04CE-4E98-B97E-06B53432B342}" type="pres">
      <dgm:prSet presAssocID="{57BC8BF1-F93B-4CA7-8B0F-781383945263}" presName="compositeShape" presStyleCnt="0">
        <dgm:presLayoutVars>
          <dgm:dir/>
          <dgm:resizeHandles/>
        </dgm:presLayoutVars>
      </dgm:prSet>
      <dgm:spPr/>
    </dgm:pt>
    <dgm:pt modelId="{B432329F-B588-4D36-9A0A-9D391FC55F39}" type="pres">
      <dgm:prSet presAssocID="{57BC8BF1-F93B-4CA7-8B0F-781383945263}" presName="pyramid" presStyleLbl="node1" presStyleIdx="0" presStyleCnt="1"/>
      <dgm:spPr/>
    </dgm:pt>
    <dgm:pt modelId="{EFC2DA2C-CD0A-46B6-80C1-6A3E2253926B}" type="pres">
      <dgm:prSet presAssocID="{57BC8BF1-F93B-4CA7-8B0F-781383945263}" presName="theList" presStyleCnt="0"/>
      <dgm:spPr/>
    </dgm:pt>
    <dgm:pt modelId="{46943551-963B-481D-BD6B-1E38B7DFAD85}" type="pres">
      <dgm:prSet presAssocID="{F078BE43-F905-412B-B426-DF76F8772192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453161-7398-4B36-AE03-9041F1D21C74}" type="pres">
      <dgm:prSet presAssocID="{F078BE43-F905-412B-B426-DF76F8772192}" presName="aSpace" presStyleCnt="0"/>
      <dgm:spPr/>
    </dgm:pt>
    <dgm:pt modelId="{1DE48886-204B-4DEB-8E7B-96E328962F2F}" type="pres">
      <dgm:prSet presAssocID="{451C48E8-DF0E-4367-B7C6-9F3FFE08F7D1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A12259-8926-4C7E-824A-8B4476F79386}" type="pres">
      <dgm:prSet presAssocID="{451C48E8-DF0E-4367-B7C6-9F3FFE08F7D1}" presName="aSpace" presStyleCnt="0"/>
      <dgm:spPr/>
    </dgm:pt>
    <dgm:pt modelId="{EC711AE9-87B7-4E06-A4BF-38ECF4F05BFE}" type="pres">
      <dgm:prSet presAssocID="{0CECAB18-6776-4726-8726-80A9364FFD76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30115E-DAC8-4CA8-9492-8EC1CA9B1C7E}" type="pres">
      <dgm:prSet presAssocID="{0CECAB18-6776-4726-8726-80A9364FFD76}" presName="aSpace" presStyleCnt="0"/>
      <dgm:spPr/>
    </dgm:pt>
    <dgm:pt modelId="{36402F19-5139-4972-9791-AFE3997DED47}" type="pres">
      <dgm:prSet presAssocID="{13362759-F9AF-4A98-B3EF-59D012FD839A}" presName="aNode" presStyleLbl="fgAcc1" presStyleIdx="3" presStyleCnt="4" custScaleY="1173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7F2E26-D734-4DB5-BE81-F3537B50DF24}" type="pres">
      <dgm:prSet presAssocID="{13362759-F9AF-4A98-B3EF-59D012FD839A}" presName="aSpace" presStyleCnt="0"/>
      <dgm:spPr/>
    </dgm:pt>
  </dgm:ptLst>
  <dgm:cxnLst>
    <dgm:cxn modelId="{95CC2469-C9CB-40F1-AC20-D0D60CB4A0AD}" type="presOf" srcId="{57BC8BF1-F93B-4CA7-8B0F-781383945263}" destId="{CB449267-04CE-4E98-B97E-06B53432B342}" srcOrd="0" destOrd="0" presId="urn:microsoft.com/office/officeart/2005/8/layout/pyramid2"/>
    <dgm:cxn modelId="{C42144B3-3231-467A-8D43-5B4E34F88F84}" srcId="{57BC8BF1-F93B-4CA7-8B0F-781383945263}" destId="{13362759-F9AF-4A98-B3EF-59D012FD839A}" srcOrd="3" destOrd="0" parTransId="{4A0FD179-E409-48A9-BBED-09204DB722EF}" sibTransId="{D64B82C5-6643-4FB0-B8FD-1F8B397DB58C}"/>
    <dgm:cxn modelId="{430ECBA9-3D76-463E-8368-76900D42C1DA}" srcId="{57BC8BF1-F93B-4CA7-8B0F-781383945263}" destId="{F078BE43-F905-412B-B426-DF76F8772192}" srcOrd="0" destOrd="0" parTransId="{080ECB14-E404-43E7-9F1D-B0E01A05CFD8}" sibTransId="{CBE5EC4A-DD8C-45AD-B75B-C27DA6D2AD14}"/>
    <dgm:cxn modelId="{6AF11AC6-E353-4BAF-9991-22CB7742E311}" type="presOf" srcId="{13362759-F9AF-4A98-B3EF-59D012FD839A}" destId="{36402F19-5139-4972-9791-AFE3997DED47}" srcOrd="0" destOrd="0" presId="urn:microsoft.com/office/officeart/2005/8/layout/pyramid2"/>
    <dgm:cxn modelId="{DAA67E2D-FB61-430E-B958-641595E5A3DF}" type="presOf" srcId="{F078BE43-F905-412B-B426-DF76F8772192}" destId="{46943551-963B-481D-BD6B-1E38B7DFAD85}" srcOrd="0" destOrd="0" presId="urn:microsoft.com/office/officeart/2005/8/layout/pyramid2"/>
    <dgm:cxn modelId="{CFE81939-FA19-41DD-AF71-D1DC5DBBF59C}" srcId="{57BC8BF1-F93B-4CA7-8B0F-781383945263}" destId="{451C48E8-DF0E-4367-B7C6-9F3FFE08F7D1}" srcOrd="1" destOrd="0" parTransId="{07360517-1111-4350-8AE5-27A3BF103C1C}" sibTransId="{4E76BB67-D7C9-4C2E-A7CB-0C35CC95A3D3}"/>
    <dgm:cxn modelId="{50333D58-DBF9-42EA-949B-81428459E092}" srcId="{57BC8BF1-F93B-4CA7-8B0F-781383945263}" destId="{0CECAB18-6776-4726-8726-80A9364FFD76}" srcOrd="2" destOrd="0" parTransId="{D9681056-9212-419B-8870-1AB5BB590B98}" sibTransId="{C89DE509-61D2-4013-A2B5-64C51571DB12}"/>
    <dgm:cxn modelId="{C2502F5B-5B92-4AD8-B152-EA8EEC2706B5}" type="presOf" srcId="{0CECAB18-6776-4726-8726-80A9364FFD76}" destId="{EC711AE9-87B7-4E06-A4BF-38ECF4F05BFE}" srcOrd="0" destOrd="0" presId="urn:microsoft.com/office/officeart/2005/8/layout/pyramid2"/>
    <dgm:cxn modelId="{7FFBD3F2-F832-443C-9C05-1494E6FE638B}" type="presOf" srcId="{451C48E8-DF0E-4367-B7C6-9F3FFE08F7D1}" destId="{1DE48886-204B-4DEB-8E7B-96E328962F2F}" srcOrd="0" destOrd="0" presId="urn:microsoft.com/office/officeart/2005/8/layout/pyramid2"/>
    <dgm:cxn modelId="{1A0FA094-950C-4AEC-AC50-C05A1624232E}" type="presParOf" srcId="{CB449267-04CE-4E98-B97E-06B53432B342}" destId="{B432329F-B588-4D36-9A0A-9D391FC55F39}" srcOrd="0" destOrd="0" presId="urn:microsoft.com/office/officeart/2005/8/layout/pyramid2"/>
    <dgm:cxn modelId="{412B01D6-A583-424D-9601-8A8AC05E82B4}" type="presParOf" srcId="{CB449267-04CE-4E98-B97E-06B53432B342}" destId="{EFC2DA2C-CD0A-46B6-80C1-6A3E2253926B}" srcOrd="1" destOrd="0" presId="urn:microsoft.com/office/officeart/2005/8/layout/pyramid2"/>
    <dgm:cxn modelId="{543928B7-1435-4344-9123-9A8631CDFB93}" type="presParOf" srcId="{EFC2DA2C-CD0A-46B6-80C1-6A3E2253926B}" destId="{46943551-963B-481D-BD6B-1E38B7DFAD85}" srcOrd="0" destOrd="0" presId="urn:microsoft.com/office/officeart/2005/8/layout/pyramid2"/>
    <dgm:cxn modelId="{9916332A-DA94-41F9-877B-6DB4BDF20114}" type="presParOf" srcId="{EFC2DA2C-CD0A-46B6-80C1-6A3E2253926B}" destId="{DD453161-7398-4B36-AE03-9041F1D21C74}" srcOrd="1" destOrd="0" presId="urn:microsoft.com/office/officeart/2005/8/layout/pyramid2"/>
    <dgm:cxn modelId="{C2FA740C-6D4E-4DD1-82F6-0F2549C37BF1}" type="presParOf" srcId="{EFC2DA2C-CD0A-46B6-80C1-6A3E2253926B}" destId="{1DE48886-204B-4DEB-8E7B-96E328962F2F}" srcOrd="2" destOrd="0" presId="urn:microsoft.com/office/officeart/2005/8/layout/pyramid2"/>
    <dgm:cxn modelId="{997EA383-D975-4160-B3FB-DD0BD9204C67}" type="presParOf" srcId="{EFC2DA2C-CD0A-46B6-80C1-6A3E2253926B}" destId="{64A12259-8926-4C7E-824A-8B4476F79386}" srcOrd="3" destOrd="0" presId="urn:microsoft.com/office/officeart/2005/8/layout/pyramid2"/>
    <dgm:cxn modelId="{D7DA9994-5189-46EC-8EBD-83A02F706815}" type="presParOf" srcId="{EFC2DA2C-CD0A-46B6-80C1-6A3E2253926B}" destId="{EC711AE9-87B7-4E06-A4BF-38ECF4F05BFE}" srcOrd="4" destOrd="0" presId="urn:microsoft.com/office/officeart/2005/8/layout/pyramid2"/>
    <dgm:cxn modelId="{08B77DAF-9BF6-4FCC-84AB-0A28A1A500F0}" type="presParOf" srcId="{EFC2DA2C-CD0A-46B6-80C1-6A3E2253926B}" destId="{BC30115E-DAC8-4CA8-9492-8EC1CA9B1C7E}" srcOrd="5" destOrd="0" presId="urn:microsoft.com/office/officeart/2005/8/layout/pyramid2"/>
    <dgm:cxn modelId="{D1EF1A38-E05D-4F99-8E2A-B17AD57FACAF}" type="presParOf" srcId="{EFC2DA2C-CD0A-46B6-80C1-6A3E2253926B}" destId="{36402F19-5139-4972-9791-AFE3997DED47}" srcOrd="6" destOrd="0" presId="urn:microsoft.com/office/officeart/2005/8/layout/pyramid2"/>
    <dgm:cxn modelId="{2E845BFF-7063-49F5-8F14-B5AA4E8E5AB2}" type="presParOf" srcId="{EFC2DA2C-CD0A-46B6-80C1-6A3E2253926B}" destId="{3A7F2E26-D734-4DB5-BE81-F3537B50DF24}" srcOrd="7" destOrd="0" presId="urn:microsoft.com/office/officeart/2005/8/layout/pyramid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1F09C6-C369-43CE-9655-A28921C89C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6709D4-C231-41CC-B96D-7B1F3348DAEA}">
      <dgm:prSet phldrT="[Text]" custT="1"/>
      <dgm:spPr/>
      <dgm:t>
        <a:bodyPr/>
        <a:lstStyle/>
        <a:p>
          <a:pPr algn="just" rtl="1"/>
          <a:r>
            <a:rPr lang="ar-SA" sz="16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يقدم استكشافاً متعمقاً للعملية المعقدة لربط إحصاءات الأعمال بالتجارة في السلع والخدمات</a:t>
          </a:r>
          <a:endParaRPr lang="en-US" sz="1600" dirty="0"/>
        </a:p>
      </dgm:t>
    </dgm:pt>
    <dgm:pt modelId="{E8806003-3711-45A3-9B43-E00C8A80B0A1}" type="parTrans" cxnId="{37478FDB-0D9B-4992-8F0F-882DD2E404C3}">
      <dgm:prSet/>
      <dgm:spPr/>
      <dgm:t>
        <a:bodyPr/>
        <a:lstStyle/>
        <a:p>
          <a:pPr rtl="1"/>
          <a:endParaRPr lang="en-US"/>
        </a:p>
      </dgm:t>
    </dgm:pt>
    <dgm:pt modelId="{55562EDF-9C7D-452C-9033-36ECDB0CF2C2}" type="sibTrans" cxnId="{37478FDB-0D9B-4992-8F0F-882DD2E404C3}">
      <dgm:prSet/>
      <dgm:spPr/>
      <dgm:t>
        <a:bodyPr/>
        <a:lstStyle/>
        <a:p>
          <a:pPr rtl="1"/>
          <a:endParaRPr lang="en-US"/>
        </a:p>
      </dgm:t>
    </dgm:pt>
    <dgm:pt modelId="{09E11F85-24C9-4CAD-8AD3-450232E3052D}">
      <dgm:prSet phldrT="[Text]" custT="1"/>
      <dgm:spPr/>
      <dgm:t>
        <a:bodyPr/>
        <a:lstStyle/>
        <a:p>
          <a:pPr algn="just" rtl="1"/>
          <a:r>
            <a:rPr lang="ar-SA" sz="16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تركيز خاص على إنتاج إحصاءات التجارة حسب خصائص المؤسسات</a:t>
          </a:r>
          <a:r>
            <a:rPr lang="en-US" sz="16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ar-SA" sz="16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(</a:t>
          </a:r>
          <a:r>
            <a:rPr lang="en-US" sz="16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TEC</a:t>
          </a:r>
          <a:r>
            <a:rPr lang="ar-SA" sz="16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) وإحصاءات تجارة الخدمات حسب خصائص المؤسسات </a:t>
          </a:r>
          <a:r>
            <a:rPr lang="en-US" sz="16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(STEC)، </a:t>
          </a:r>
          <a:endParaRPr lang="en-US" sz="1600" dirty="0"/>
        </a:p>
      </dgm:t>
    </dgm:pt>
    <dgm:pt modelId="{D5B251FC-27FC-4840-8D7E-CFD0AF1C61D8}" type="parTrans" cxnId="{504E048A-B091-42E0-A51E-D6CC3F79E978}">
      <dgm:prSet/>
      <dgm:spPr/>
      <dgm:t>
        <a:bodyPr/>
        <a:lstStyle/>
        <a:p>
          <a:pPr rtl="1"/>
          <a:endParaRPr lang="en-US"/>
        </a:p>
      </dgm:t>
    </dgm:pt>
    <dgm:pt modelId="{92FC7DE6-3AEC-46A0-891D-4B8D8175FF9E}" type="sibTrans" cxnId="{504E048A-B091-42E0-A51E-D6CC3F79E978}">
      <dgm:prSet/>
      <dgm:spPr/>
      <dgm:t>
        <a:bodyPr/>
        <a:lstStyle/>
        <a:p>
          <a:pPr rtl="1"/>
          <a:endParaRPr lang="en-US"/>
        </a:p>
      </dgm:t>
    </dgm:pt>
    <dgm:pt modelId="{BEA21C4D-1748-4406-8E91-8B07CF3B584F}">
      <dgm:prSet phldrT="[Text]" custT="1"/>
      <dgm:spPr/>
      <dgm:t>
        <a:bodyPr/>
        <a:lstStyle/>
        <a:p>
          <a:pPr algn="just" rtl="1"/>
          <a:r>
            <a:rPr lang="ar-SA" sz="16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أفضل الممارسات المتبعة في المكاتب الإحصائية الوطنية </a:t>
          </a:r>
          <a:r>
            <a:rPr lang="en-US" sz="16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(NSOs)</a:t>
          </a:r>
          <a:endParaRPr lang="en-US" sz="1600" dirty="0"/>
        </a:p>
      </dgm:t>
    </dgm:pt>
    <dgm:pt modelId="{5FBC6014-39D9-4A7F-BB03-506F6037ECF5}" type="parTrans" cxnId="{0C9AB16C-E7B1-410B-8428-98C6D0DB4F3D}">
      <dgm:prSet/>
      <dgm:spPr/>
      <dgm:t>
        <a:bodyPr/>
        <a:lstStyle/>
        <a:p>
          <a:pPr rtl="1"/>
          <a:endParaRPr lang="en-US"/>
        </a:p>
      </dgm:t>
    </dgm:pt>
    <dgm:pt modelId="{41C210E4-CE30-4DF0-AF4F-2C0719978302}" type="sibTrans" cxnId="{0C9AB16C-E7B1-410B-8428-98C6D0DB4F3D}">
      <dgm:prSet/>
      <dgm:spPr/>
      <dgm:t>
        <a:bodyPr/>
        <a:lstStyle/>
        <a:p>
          <a:pPr rtl="1"/>
          <a:endParaRPr lang="en-US"/>
        </a:p>
      </dgm:t>
    </dgm:pt>
    <dgm:pt modelId="{AD491E1F-678B-4F21-A665-292F52994CFA}" type="pres">
      <dgm:prSet presAssocID="{F71F09C6-C369-43CE-9655-A28921C89C55}" presName="linear" presStyleCnt="0">
        <dgm:presLayoutVars>
          <dgm:dir/>
          <dgm:animLvl val="lvl"/>
          <dgm:resizeHandles val="exact"/>
        </dgm:presLayoutVars>
      </dgm:prSet>
      <dgm:spPr/>
    </dgm:pt>
    <dgm:pt modelId="{6CCBAD45-9FBD-4792-99A6-4A1791FE8B10}" type="pres">
      <dgm:prSet presAssocID="{986709D4-C231-41CC-B96D-7B1F3348DAEA}" presName="parentLin" presStyleCnt="0"/>
      <dgm:spPr/>
    </dgm:pt>
    <dgm:pt modelId="{FA43722F-7CFE-40CB-8F69-8BE4EA6D1ACE}" type="pres">
      <dgm:prSet presAssocID="{986709D4-C231-41CC-B96D-7B1F3348DAEA}" presName="parentLeftMargin" presStyleLbl="node1" presStyleIdx="0" presStyleCnt="3"/>
      <dgm:spPr/>
    </dgm:pt>
    <dgm:pt modelId="{E28B344A-F8DB-44D1-82A5-DA589813C447}" type="pres">
      <dgm:prSet presAssocID="{986709D4-C231-41CC-B96D-7B1F3348DAEA}" presName="parentText" presStyleLbl="node1" presStyleIdx="0" presStyleCnt="3" custScaleX="13039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ACBFC-C09B-4721-A473-49DDF6022E11}" type="pres">
      <dgm:prSet presAssocID="{986709D4-C231-41CC-B96D-7B1F3348DAEA}" presName="negativeSpace" presStyleCnt="0"/>
      <dgm:spPr/>
    </dgm:pt>
    <dgm:pt modelId="{74214B76-2E4D-481C-80ED-0842FEFD9232}" type="pres">
      <dgm:prSet presAssocID="{986709D4-C231-41CC-B96D-7B1F3348DAEA}" presName="childText" presStyleLbl="conFgAcc1" presStyleIdx="0" presStyleCnt="3">
        <dgm:presLayoutVars>
          <dgm:bulletEnabled val="1"/>
        </dgm:presLayoutVars>
      </dgm:prSet>
      <dgm:spPr/>
    </dgm:pt>
    <dgm:pt modelId="{50FFCEA2-6650-4AF1-A608-71A5560872B2}" type="pres">
      <dgm:prSet presAssocID="{55562EDF-9C7D-452C-9033-36ECDB0CF2C2}" presName="spaceBetweenRectangles" presStyleCnt="0"/>
      <dgm:spPr/>
    </dgm:pt>
    <dgm:pt modelId="{390AED16-4C1F-4655-9A57-8CAAF8D71E1D}" type="pres">
      <dgm:prSet presAssocID="{09E11F85-24C9-4CAD-8AD3-450232E3052D}" presName="parentLin" presStyleCnt="0"/>
      <dgm:spPr/>
    </dgm:pt>
    <dgm:pt modelId="{8CF900F5-FEDA-4F84-8E9A-465B09D5C71D}" type="pres">
      <dgm:prSet presAssocID="{09E11F85-24C9-4CAD-8AD3-450232E3052D}" presName="parentLeftMargin" presStyleLbl="node1" presStyleIdx="0" presStyleCnt="3"/>
      <dgm:spPr/>
    </dgm:pt>
    <dgm:pt modelId="{121AA8E6-DE12-4E88-A7B4-D121FDC3E572}" type="pres">
      <dgm:prSet presAssocID="{09E11F85-24C9-4CAD-8AD3-450232E3052D}" presName="parentText" presStyleLbl="node1" presStyleIdx="1" presStyleCnt="3" custScaleX="1337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E2EF6A-8211-4DAA-A37A-C676B7C09071}" type="pres">
      <dgm:prSet presAssocID="{09E11F85-24C9-4CAD-8AD3-450232E3052D}" presName="negativeSpace" presStyleCnt="0"/>
      <dgm:spPr/>
    </dgm:pt>
    <dgm:pt modelId="{40834BB5-52A3-473D-B093-6128BFFD399A}" type="pres">
      <dgm:prSet presAssocID="{09E11F85-24C9-4CAD-8AD3-450232E3052D}" presName="childText" presStyleLbl="conFgAcc1" presStyleIdx="1" presStyleCnt="3">
        <dgm:presLayoutVars>
          <dgm:bulletEnabled val="1"/>
        </dgm:presLayoutVars>
      </dgm:prSet>
      <dgm:spPr/>
    </dgm:pt>
    <dgm:pt modelId="{DC64FC0C-6621-4477-8B70-FB0A8A49EC20}" type="pres">
      <dgm:prSet presAssocID="{92FC7DE6-3AEC-46A0-891D-4B8D8175FF9E}" presName="spaceBetweenRectangles" presStyleCnt="0"/>
      <dgm:spPr/>
    </dgm:pt>
    <dgm:pt modelId="{E26C8CFD-AB0E-41B4-9DDB-5C54362C6011}" type="pres">
      <dgm:prSet presAssocID="{BEA21C4D-1748-4406-8E91-8B07CF3B584F}" presName="parentLin" presStyleCnt="0"/>
      <dgm:spPr/>
    </dgm:pt>
    <dgm:pt modelId="{735397FD-2D69-4E13-B753-69FB59234E7B}" type="pres">
      <dgm:prSet presAssocID="{BEA21C4D-1748-4406-8E91-8B07CF3B584F}" presName="parentLeftMargin" presStyleLbl="node1" presStyleIdx="1" presStyleCnt="3"/>
      <dgm:spPr/>
    </dgm:pt>
    <dgm:pt modelId="{7CC66BEC-0641-4CBB-A08F-C5D72F6B37B9}" type="pres">
      <dgm:prSet presAssocID="{BEA21C4D-1748-4406-8E91-8B07CF3B584F}" presName="parentText" presStyleLbl="node1" presStyleIdx="2" presStyleCnt="3" custScaleX="1422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038DF7-98DA-4208-822F-234522542130}" type="pres">
      <dgm:prSet presAssocID="{BEA21C4D-1748-4406-8E91-8B07CF3B584F}" presName="negativeSpace" presStyleCnt="0"/>
      <dgm:spPr/>
    </dgm:pt>
    <dgm:pt modelId="{467B785F-9C29-40CC-9CE8-8C19C3198109}" type="pres">
      <dgm:prSet presAssocID="{BEA21C4D-1748-4406-8E91-8B07CF3B584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0497D5F-9D89-473C-989F-1A3C65343AB1}" type="presOf" srcId="{09E11F85-24C9-4CAD-8AD3-450232E3052D}" destId="{121AA8E6-DE12-4E88-A7B4-D121FDC3E572}" srcOrd="1" destOrd="0" presId="urn:microsoft.com/office/officeart/2005/8/layout/list1"/>
    <dgm:cxn modelId="{1D6D07FB-49FA-4E2B-9902-79B1F63B25F5}" type="presOf" srcId="{BEA21C4D-1748-4406-8E91-8B07CF3B584F}" destId="{7CC66BEC-0641-4CBB-A08F-C5D72F6B37B9}" srcOrd="1" destOrd="0" presId="urn:microsoft.com/office/officeart/2005/8/layout/list1"/>
    <dgm:cxn modelId="{EF0AFBD2-C941-4CF2-9313-EA5FBC3D2343}" type="presOf" srcId="{09E11F85-24C9-4CAD-8AD3-450232E3052D}" destId="{8CF900F5-FEDA-4F84-8E9A-465B09D5C71D}" srcOrd="0" destOrd="0" presId="urn:microsoft.com/office/officeart/2005/8/layout/list1"/>
    <dgm:cxn modelId="{0C9AB16C-E7B1-410B-8428-98C6D0DB4F3D}" srcId="{F71F09C6-C369-43CE-9655-A28921C89C55}" destId="{BEA21C4D-1748-4406-8E91-8B07CF3B584F}" srcOrd="2" destOrd="0" parTransId="{5FBC6014-39D9-4A7F-BB03-506F6037ECF5}" sibTransId="{41C210E4-CE30-4DF0-AF4F-2C0719978302}"/>
    <dgm:cxn modelId="{EF08196B-950D-4046-BF36-8A16756F9FD4}" type="presOf" srcId="{F71F09C6-C369-43CE-9655-A28921C89C55}" destId="{AD491E1F-678B-4F21-A665-292F52994CFA}" srcOrd="0" destOrd="0" presId="urn:microsoft.com/office/officeart/2005/8/layout/list1"/>
    <dgm:cxn modelId="{8E0989B2-18F1-49F3-A206-E65AFCDEF828}" type="presOf" srcId="{986709D4-C231-41CC-B96D-7B1F3348DAEA}" destId="{E28B344A-F8DB-44D1-82A5-DA589813C447}" srcOrd="1" destOrd="0" presId="urn:microsoft.com/office/officeart/2005/8/layout/list1"/>
    <dgm:cxn modelId="{906B373F-E72B-4E14-865F-7117A302DD04}" type="presOf" srcId="{986709D4-C231-41CC-B96D-7B1F3348DAEA}" destId="{FA43722F-7CFE-40CB-8F69-8BE4EA6D1ACE}" srcOrd="0" destOrd="0" presId="urn:microsoft.com/office/officeart/2005/8/layout/list1"/>
    <dgm:cxn modelId="{4B6810DA-2B27-4F89-8915-3F10C5246BFB}" type="presOf" srcId="{BEA21C4D-1748-4406-8E91-8B07CF3B584F}" destId="{735397FD-2D69-4E13-B753-69FB59234E7B}" srcOrd="0" destOrd="0" presId="urn:microsoft.com/office/officeart/2005/8/layout/list1"/>
    <dgm:cxn modelId="{504E048A-B091-42E0-A51E-D6CC3F79E978}" srcId="{F71F09C6-C369-43CE-9655-A28921C89C55}" destId="{09E11F85-24C9-4CAD-8AD3-450232E3052D}" srcOrd="1" destOrd="0" parTransId="{D5B251FC-27FC-4840-8D7E-CFD0AF1C61D8}" sibTransId="{92FC7DE6-3AEC-46A0-891D-4B8D8175FF9E}"/>
    <dgm:cxn modelId="{37478FDB-0D9B-4992-8F0F-882DD2E404C3}" srcId="{F71F09C6-C369-43CE-9655-A28921C89C55}" destId="{986709D4-C231-41CC-B96D-7B1F3348DAEA}" srcOrd="0" destOrd="0" parTransId="{E8806003-3711-45A3-9B43-E00C8A80B0A1}" sibTransId="{55562EDF-9C7D-452C-9033-36ECDB0CF2C2}"/>
    <dgm:cxn modelId="{621CC525-2F1B-4F0A-B73D-D64BA9B54CF3}" type="presParOf" srcId="{AD491E1F-678B-4F21-A665-292F52994CFA}" destId="{6CCBAD45-9FBD-4792-99A6-4A1791FE8B10}" srcOrd="0" destOrd="0" presId="urn:microsoft.com/office/officeart/2005/8/layout/list1"/>
    <dgm:cxn modelId="{24CA8BAF-F1D3-4745-A8E3-1C5983962D76}" type="presParOf" srcId="{6CCBAD45-9FBD-4792-99A6-4A1791FE8B10}" destId="{FA43722F-7CFE-40CB-8F69-8BE4EA6D1ACE}" srcOrd="0" destOrd="0" presId="urn:microsoft.com/office/officeart/2005/8/layout/list1"/>
    <dgm:cxn modelId="{760EBEC3-0899-4D6F-8FD6-B30BBAD47016}" type="presParOf" srcId="{6CCBAD45-9FBD-4792-99A6-4A1791FE8B10}" destId="{E28B344A-F8DB-44D1-82A5-DA589813C447}" srcOrd="1" destOrd="0" presId="urn:microsoft.com/office/officeart/2005/8/layout/list1"/>
    <dgm:cxn modelId="{6A179DB3-ECA4-418C-9D0E-C40C7DFE31BD}" type="presParOf" srcId="{AD491E1F-678B-4F21-A665-292F52994CFA}" destId="{52EACBFC-C09B-4721-A473-49DDF6022E11}" srcOrd="1" destOrd="0" presId="urn:microsoft.com/office/officeart/2005/8/layout/list1"/>
    <dgm:cxn modelId="{0D595BDE-0F27-4A69-8644-772A17B90DB3}" type="presParOf" srcId="{AD491E1F-678B-4F21-A665-292F52994CFA}" destId="{74214B76-2E4D-481C-80ED-0842FEFD9232}" srcOrd="2" destOrd="0" presId="urn:microsoft.com/office/officeart/2005/8/layout/list1"/>
    <dgm:cxn modelId="{E4A51DED-12B3-4FF9-A8F9-ACC31B4B756C}" type="presParOf" srcId="{AD491E1F-678B-4F21-A665-292F52994CFA}" destId="{50FFCEA2-6650-4AF1-A608-71A5560872B2}" srcOrd="3" destOrd="0" presId="urn:microsoft.com/office/officeart/2005/8/layout/list1"/>
    <dgm:cxn modelId="{DB0CD2B0-E747-4B83-A349-0E9E6E5D5D92}" type="presParOf" srcId="{AD491E1F-678B-4F21-A665-292F52994CFA}" destId="{390AED16-4C1F-4655-9A57-8CAAF8D71E1D}" srcOrd="4" destOrd="0" presId="urn:microsoft.com/office/officeart/2005/8/layout/list1"/>
    <dgm:cxn modelId="{60D0D545-C94F-493C-A852-5EFD28406873}" type="presParOf" srcId="{390AED16-4C1F-4655-9A57-8CAAF8D71E1D}" destId="{8CF900F5-FEDA-4F84-8E9A-465B09D5C71D}" srcOrd="0" destOrd="0" presId="urn:microsoft.com/office/officeart/2005/8/layout/list1"/>
    <dgm:cxn modelId="{7B0EDC47-7C95-4952-B497-4C8788DE6E72}" type="presParOf" srcId="{390AED16-4C1F-4655-9A57-8CAAF8D71E1D}" destId="{121AA8E6-DE12-4E88-A7B4-D121FDC3E572}" srcOrd="1" destOrd="0" presId="urn:microsoft.com/office/officeart/2005/8/layout/list1"/>
    <dgm:cxn modelId="{B241D901-8802-4AEA-91FB-A8266F639EE4}" type="presParOf" srcId="{AD491E1F-678B-4F21-A665-292F52994CFA}" destId="{59E2EF6A-8211-4DAA-A37A-C676B7C09071}" srcOrd="5" destOrd="0" presId="urn:microsoft.com/office/officeart/2005/8/layout/list1"/>
    <dgm:cxn modelId="{0B5AA935-B378-4A1D-A17D-D97C565B298D}" type="presParOf" srcId="{AD491E1F-678B-4F21-A665-292F52994CFA}" destId="{40834BB5-52A3-473D-B093-6128BFFD399A}" srcOrd="6" destOrd="0" presId="urn:microsoft.com/office/officeart/2005/8/layout/list1"/>
    <dgm:cxn modelId="{51700A24-3FF6-4B3E-B8C7-DB2E5BC05EC1}" type="presParOf" srcId="{AD491E1F-678B-4F21-A665-292F52994CFA}" destId="{DC64FC0C-6621-4477-8B70-FB0A8A49EC20}" srcOrd="7" destOrd="0" presId="urn:microsoft.com/office/officeart/2005/8/layout/list1"/>
    <dgm:cxn modelId="{42C0AAE2-185E-4529-B365-C82E1CCD9FFB}" type="presParOf" srcId="{AD491E1F-678B-4F21-A665-292F52994CFA}" destId="{E26C8CFD-AB0E-41B4-9DDB-5C54362C6011}" srcOrd="8" destOrd="0" presId="urn:microsoft.com/office/officeart/2005/8/layout/list1"/>
    <dgm:cxn modelId="{68ED7B2C-E96E-48F8-B4A8-6B010F20032A}" type="presParOf" srcId="{E26C8CFD-AB0E-41B4-9DDB-5C54362C6011}" destId="{735397FD-2D69-4E13-B753-69FB59234E7B}" srcOrd="0" destOrd="0" presId="urn:microsoft.com/office/officeart/2005/8/layout/list1"/>
    <dgm:cxn modelId="{28ADE62A-C4CB-4983-A98B-72ADF4E5C946}" type="presParOf" srcId="{E26C8CFD-AB0E-41B4-9DDB-5C54362C6011}" destId="{7CC66BEC-0641-4CBB-A08F-C5D72F6B37B9}" srcOrd="1" destOrd="0" presId="urn:microsoft.com/office/officeart/2005/8/layout/list1"/>
    <dgm:cxn modelId="{E69692C6-8CCE-426D-ABAF-03FE6F63D120}" type="presParOf" srcId="{AD491E1F-678B-4F21-A665-292F52994CFA}" destId="{45038DF7-98DA-4208-822F-234522542130}" srcOrd="9" destOrd="0" presId="urn:microsoft.com/office/officeart/2005/8/layout/list1"/>
    <dgm:cxn modelId="{6CB2D88A-BEF7-4FB1-A810-F4880A256625}" type="presParOf" srcId="{AD491E1F-678B-4F21-A665-292F52994CFA}" destId="{467B785F-9C29-40CC-9CE8-8C19C319810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737E0F-550A-4123-A5EE-7670FEE1D02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3EF28432-E8B0-4916-821B-2DCD0CF61DE0}">
      <dgm:prSet phldrT="[Text]" custT="1"/>
      <dgm:spPr/>
      <dgm:t>
        <a:bodyPr/>
        <a:lstStyle/>
        <a:p>
          <a:pPr algn="just" rtl="1"/>
          <a:r>
            <a:rPr lang="ar-SA" sz="1400" b="0" i="0" dirty="0" smtClean="0"/>
            <a:t>ضمان توافر مصادر البيانات وتحليل الوحدات المضمنة في كل منها (الفصل الثاني من الدليل)</a:t>
          </a:r>
          <a:endParaRPr lang="en-US" sz="1400" dirty="0"/>
        </a:p>
      </dgm:t>
    </dgm:pt>
    <dgm:pt modelId="{752125E3-E935-4C8A-A9C1-510543C4ED62}" type="parTrans" cxnId="{4FB20749-6B09-41DC-B13E-5D7E358EE8F7}">
      <dgm:prSet/>
      <dgm:spPr/>
      <dgm:t>
        <a:bodyPr/>
        <a:lstStyle/>
        <a:p>
          <a:endParaRPr lang="en-US"/>
        </a:p>
      </dgm:t>
    </dgm:pt>
    <dgm:pt modelId="{726B992A-CAE5-4C7F-A8DF-969B3A8C0BC4}" type="sibTrans" cxnId="{4FB20749-6B09-41DC-B13E-5D7E358EE8F7}">
      <dgm:prSet/>
      <dgm:spPr/>
      <dgm:t>
        <a:bodyPr/>
        <a:lstStyle/>
        <a:p>
          <a:endParaRPr lang="en-US"/>
        </a:p>
      </dgm:t>
    </dgm:pt>
    <dgm:pt modelId="{34FF6922-E90F-49A3-A7FB-BE3267486122}">
      <dgm:prSet phldrT="[Text]" custT="1"/>
      <dgm:spPr/>
      <dgm:t>
        <a:bodyPr/>
        <a:lstStyle/>
        <a:p>
          <a:pPr algn="just" rtl="1"/>
          <a:r>
            <a:rPr lang="ar-SA" sz="1400" b="0" i="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وجود مُعرِّف فريد لتسهيل دمج مجموعات البيانات (الفصل الثالث من الدليل)</a:t>
          </a:r>
          <a:endParaRPr lang="en-US" sz="1400" b="0" i="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1CAF757A-BDBB-4035-8F61-C0EAB35F5DEB}" type="parTrans" cxnId="{77DEE7E5-5352-44C1-9B75-A566B96CB304}">
      <dgm:prSet/>
      <dgm:spPr/>
      <dgm:t>
        <a:bodyPr/>
        <a:lstStyle/>
        <a:p>
          <a:endParaRPr lang="en-US"/>
        </a:p>
      </dgm:t>
    </dgm:pt>
    <dgm:pt modelId="{5EDAB26F-475A-4CDE-A6E1-AA7EB799B6FE}" type="sibTrans" cxnId="{77DEE7E5-5352-44C1-9B75-A566B96CB304}">
      <dgm:prSet/>
      <dgm:spPr/>
      <dgm:t>
        <a:bodyPr/>
        <a:lstStyle/>
        <a:p>
          <a:endParaRPr lang="en-US"/>
        </a:p>
      </dgm:t>
    </dgm:pt>
    <dgm:pt modelId="{0634B798-C8E0-4524-9F35-811D308CD47D}">
      <dgm:prSet phldrT="[Text]"/>
      <dgm:spPr/>
      <dgm:t>
        <a:bodyPr/>
        <a:lstStyle/>
        <a:p>
          <a:pPr algn="just" rtl="1"/>
          <a:r>
            <a:rPr lang="ar-SA" b="0" i="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يمكن استخدام مفاتيح وأساليب إحصائية أخرى في حالة عدم وجود مُعرِّف فريد)</a:t>
          </a:r>
          <a:endParaRPr lang="en-US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8009E679-08DD-47C7-A717-789091999A12}" type="parTrans" cxnId="{23FA4B4B-A17F-44D7-BC74-4CF709D9D68B}">
      <dgm:prSet/>
      <dgm:spPr/>
      <dgm:t>
        <a:bodyPr/>
        <a:lstStyle/>
        <a:p>
          <a:endParaRPr lang="en-US"/>
        </a:p>
      </dgm:t>
    </dgm:pt>
    <dgm:pt modelId="{EDFD5FCC-3E11-42AB-A4B6-2593FAAA06EA}" type="sibTrans" cxnId="{23FA4B4B-A17F-44D7-BC74-4CF709D9D68B}">
      <dgm:prSet/>
      <dgm:spPr/>
      <dgm:t>
        <a:bodyPr/>
        <a:lstStyle/>
        <a:p>
          <a:endParaRPr lang="en-US"/>
        </a:p>
      </dgm:t>
    </dgm:pt>
    <dgm:pt modelId="{953E71B3-9997-47E5-939A-C145F5A402C0}">
      <dgm:prSet phldrT="[Text]"/>
      <dgm:spPr/>
      <dgm:t>
        <a:bodyPr/>
        <a:lstStyle/>
        <a:p>
          <a:pPr algn="just" rtl="1"/>
          <a:r>
            <a:rPr lang="ar-SA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تحديد المجتمع الهدف (الوحدة المستخدمة المؤسسة </a:t>
          </a:r>
          <a:r>
            <a:rPr lang="ar-SA" b="0" i="0" dirty="0" smtClean="0"/>
            <a:t>لإجراء تحليل البيانات متعدد التخصصات </a:t>
          </a:r>
          <a:r>
            <a:rPr lang="en-US" b="0" i="0" dirty="0" smtClean="0"/>
            <a:t>MDL)</a:t>
          </a:r>
          <a:r>
            <a:rPr lang="ar-SA" b="0" i="0" dirty="0" smtClean="0"/>
            <a:t>)/ الفصل الرابع</a:t>
          </a:r>
          <a:endParaRPr lang="en-US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D165D7A8-FA13-4AB6-AEE0-1BED99204FA6}" type="parTrans" cxnId="{24B20DFB-B22A-4EEA-9E4C-6BC8B91688F5}">
      <dgm:prSet/>
      <dgm:spPr/>
    </dgm:pt>
    <dgm:pt modelId="{B1C03054-D132-42A6-9E4C-C441040E116F}" type="sibTrans" cxnId="{24B20DFB-B22A-4EEA-9E4C-6BC8B91688F5}">
      <dgm:prSet/>
      <dgm:spPr/>
    </dgm:pt>
    <dgm:pt modelId="{86B45ECD-B0F9-47DD-B998-830ACB617133}" type="pres">
      <dgm:prSet presAssocID="{1B737E0F-550A-4123-A5EE-7670FEE1D028}" presName="compositeShape" presStyleCnt="0">
        <dgm:presLayoutVars>
          <dgm:dir/>
          <dgm:resizeHandles/>
        </dgm:presLayoutVars>
      </dgm:prSet>
      <dgm:spPr/>
    </dgm:pt>
    <dgm:pt modelId="{005D5E42-F13F-4165-9A06-6BB381995ADA}" type="pres">
      <dgm:prSet presAssocID="{1B737E0F-550A-4123-A5EE-7670FEE1D028}" presName="pyramid" presStyleLbl="node1" presStyleIdx="0" presStyleCnt="1"/>
      <dgm:spPr/>
    </dgm:pt>
    <dgm:pt modelId="{F8865644-302C-4F90-B15C-C8D343387DED}" type="pres">
      <dgm:prSet presAssocID="{1B737E0F-550A-4123-A5EE-7670FEE1D028}" presName="theList" presStyleCnt="0"/>
      <dgm:spPr/>
    </dgm:pt>
    <dgm:pt modelId="{6C8474D0-B6E9-4E76-B87B-DBAE6B522116}" type="pres">
      <dgm:prSet presAssocID="{3EF28432-E8B0-4916-821B-2DCD0CF61DE0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1EB336-F20F-4667-B805-89912945CCF8}" type="pres">
      <dgm:prSet presAssocID="{3EF28432-E8B0-4916-821B-2DCD0CF61DE0}" presName="aSpace" presStyleCnt="0"/>
      <dgm:spPr/>
    </dgm:pt>
    <dgm:pt modelId="{21E784C9-102C-4AC3-9788-3A50F291C082}" type="pres">
      <dgm:prSet presAssocID="{34FF6922-E90F-49A3-A7FB-BE3267486122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F5825E-8C2D-452B-8174-51914E45074A}" type="pres">
      <dgm:prSet presAssocID="{34FF6922-E90F-49A3-A7FB-BE3267486122}" presName="aSpace" presStyleCnt="0"/>
      <dgm:spPr/>
    </dgm:pt>
    <dgm:pt modelId="{9E356338-D744-4655-8EAB-8BAE4E561861}" type="pres">
      <dgm:prSet presAssocID="{0634B798-C8E0-4524-9F35-811D308CD47D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4AC290-A7FF-4066-B709-E2BA2A768386}" type="pres">
      <dgm:prSet presAssocID="{0634B798-C8E0-4524-9F35-811D308CD47D}" presName="aSpace" presStyleCnt="0"/>
      <dgm:spPr/>
    </dgm:pt>
    <dgm:pt modelId="{F24B8D84-0768-4F7F-836D-F3C4861F0B5E}" type="pres">
      <dgm:prSet presAssocID="{953E71B3-9997-47E5-939A-C145F5A402C0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D58F1A-308D-4350-AA55-84E624A80C1C}" type="pres">
      <dgm:prSet presAssocID="{953E71B3-9997-47E5-939A-C145F5A402C0}" presName="aSpace" presStyleCnt="0"/>
      <dgm:spPr/>
    </dgm:pt>
  </dgm:ptLst>
  <dgm:cxnLst>
    <dgm:cxn modelId="{EFE570B6-2D35-4747-B76F-08F05A3F5AB7}" type="presOf" srcId="{1B737E0F-550A-4123-A5EE-7670FEE1D028}" destId="{86B45ECD-B0F9-47DD-B998-830ACB617133}" srcOrd="0" destOrd="0" presId="urn:microsoft.com/office/officeart/2005/8/layout/pyramid2"/>
    <dgm:cxn modelId="{4FB20749-6B09-41DC-B13E-5D7E358EE8F7}" srcId="{1B737E0F-550A-4123-A5EE-7670FEE1D028}" destId="{3EF28432-E8B0-4916-821B-2DCD0CF61DE0}" srcOrd="0" destOrd="0" parTransId="{752125E3-E935-4C8A-A9C1-510543C4ED62}" sibTransId="{726B992A-CAE5-4C7F-A8DF-969B3A8C0BC4}"/>
    <dgm:cxn modelId="{23FA4B4B-A17F-44D7-BC74-4CF709D9D68B}" srcId="{1B737E0F-550A-4123-A5EE-7670FEE1D028}" destId="{0634B798-C8E0-4524-9F35-811D308CD47D}" srcOrd="2" destOrd="0" parTransId="{8009E679-08DD-47C7-A717-789091999A12}" sibTransId="{EDFD5FCC-3E11-42AB-A4B6-2593FAAA06EA}"/>
    <dgm:cxn modelId="{15F6C981-9F15-4B9A-A307-7AA122775043}" type="presOf" srcId="{3EF28432-E8B0-4916-821B-2DCD0CF61DE0}" destId="{6C8474D0-B6E9-4E76-B87B-DBAE6B522116}" srcOrd="0" destOrd="0" presId="urn:microsoft.com/office/officeart/2005/8/layout/pyramid2"/>
    <dgm:cxn modelId="{77DEE7E5-5352-44C1-9B75-A566B96CB304}" srcId="{1B737E0F-550A-4123-A5EE-7670FEE1D028}" destId="{34FF6922-E90F-49A3-A7FB-BE3267486122}" srcOrd="1" destOrd="0" parTransId="{1CAF757A-BDBB-4035-8F61-C0EAB35F5DEB}" sibTransId="{5EDAB26F-475A-4CDE-A6E1-AA7EB799B6FE}"/>
    <dgm:cxn modelId="{390F8028-00EE-4D78-BCA9-75607E2CE9B9}" type="presOf" srcId="{34FF6922-E90F-49A3-A7FB-BE3267486122}" destId="{21E784C9-102C-4AC3-9788-3A50F291C082}" srcOrd="0" destOrd="0" presId="urn:microsoft.com/office/officeart/2005/8/layout/pyramid2"/>
    <dgm:cxn modelId="{24B20DFB-B22A-4EEA-9E4C-6BC8B91688F5}" srcId="{1B737E0F-550A-4123-A5EE-7670FEE1D028}" destId="{953E71B3-9997-47E5-939A-C145F5A402C0}" srcOrd="3" destOrd="0" parTransId="{D165D7A8-FA13-4AB6-AEE0-1BED99204FA6}" sibTransId="{B1C03054-D132-42A6-9E4C-C441040E116F}"/>
    <dgm:cxn modelId="{685FE341-5335-4114-964F-0162E42220C1}" type="presOf" srcId="{953E71B3-9997-47E5-939A-C145F5A402C0}" destId="{F24B8D84-0768-4F7F-836D-F3C4861F0B5E}" srcOrd="0" destOrd="0" presId="urn:microsoft.com/office/officeart/2005/8/layout/pyramid2"/>
    <dgm:cxn modelId="{8A5F1EE8-9756-46F8-A2B1-9B428AD4A092}" type="presOf" srcId="{0634B798-C8E0-4524-9F35-811D308CD47D}" destId="{9E356338-D744-4655-8EAB-8BAE4E561861}" srcOrd="0" destOrd="0" presId="urn:microsoft.com/office/officeart/2005/8/layout/pyramid2"/>
    <dgm:cxn modelId="{ACB3A07B-6018-4F40-902C-EFAF7C57180E}" type="presParOf" srcId="{86B45ECD-B0F9-47DD-B998-830ACB617133}" destId="{005D5E42-F13F-4165-9A06-6BB381995ADA}" srcOrd="0" destOrd="0" presId="urn:microsoft.com/office/officeart/2005/8/layout/pyramid2"/>
    <dgm:cxn modelId="{8658998E-CF3B-4DDE-9618-62790C48DCE2}" type="presParOf" srcId="{86B45ECD-B0F9-47DD-B998-830ACB617133}" destId="{F8865644-302C-4F90-B15C-C8D343387DED}" srcOrd="1" destOrd="0" presId="urn:microsoft.com/office/officeart/2005/8/layout/pyramid2"/>
    <dgm:cxn modelId="{EA7D0029-0B0E-40D8-8BE5-8F465D52CB03}" type="presParOf" srcId="{F8865644-302C-4F90-B15C-C8D343387DED}" destId="{6C8474D0-B6E9-4E76-B87B-DBAE6B522116}" srcOrd="0" destOrd="0" presId="urn:microsoft.com/office/officeart/2005/8/layout/pyramid2"/>
    <dgm:cxn modelId="{C2F02522-7A5B-4C96-AE74-E08371412E9A}" type="presParOf" srcId="{F8865644-302C-4F90-B15C-C8D343387DED}" destId="{C41EB336-F20F-4667-B805-89912945CCF8}" srcOrd="1" destOrd="0" presId="urn:microsoft.com/office/officeart/2005/8/layout/pyramid2"/>
    <dgm:cxn modelId="{C2731519-1F1A-4297-96DF-374E8DBAA75C}" type="presParOf" srcId="{F8865644-302C-4F90-B15C-C8D343387DED}" destId="{21E784C9-102C-4AC3-9788-3A50F291C082}" srcOrd="2" destOrd="0" presId="urn:microsoft.com/office/officeart/2005/8/layout/pyramid2"/>
    <dgm:cxn modelId="{E0422659-CD23-4A40-9FF2-7436A8463CEE}" type="presParOf" srcId="{F8865644-302C-4F90-B15C-C8D343387DED}" destId="{7AF5825E-8C2D-452B-8174-51914E45074A}" srcOrd="3" destOrd="0" presId="urn:microsoft.com/office/officeart/2005/8/layout/pyramid2"/>
    <dgm:cxn modelId="{07D3B547-0C19-4CFD-B0EB-D3848CA6F4F7}" type="presParOf" srcId="{F8865644-302C-4F90-B15C-C8D343387DED}" destId="{9E356338-D744-4655-8EAB-8BAE4E561861}" srcOrd="4" destOrd="0" presId="urn:microsoft.com/office/officeart/2005/8/layout/pyramid2"/>
    <dgm:cxn modelId="{697C24AE-069C-4A8D-B93E-9117142DCE0D}" type="presParOf" srcId="{F8865644-302C-4F90-B15C-C8D343387DED}" destId="{B24AC290-A7FF-4066-B709-E2BA2A768386}" srcOrd="5" destOrd="0" presId="urn:microsoft.com/office/officeart/2005/8/layout/pyramid2"/>
    <dgm:cxn modelId="{AEBA8C4B-D94A-4AFC-965F-DBA1D1E50E07}" type="presParOf" srcId="{F8865644-302C-4F90-B15C-C8D343387DED}" destId="{F24B8D84-0768-4F7F-836D-F3C4861F0B5E}" srcOrd="6" destOrd="0" presId="urn:microsoft.com/office/officeart/2005/8/layout/pyramid2"/>
    <dgm:cxn modelId="{C653C724-B06B-47E5-B4CC-1CB000541054}" type="presParOf" srcId="{F8865644-302C-4F90-B15C-C8D343387DED}" destId="{89D58F1A-308D-4350-AA55-84E624A80C1C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52CDF9-7AA8-467E-BC07-8A1F3F391C1F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3D9355-2D9A-4B1E-8204-9393A530BDBE}">
      <dgm:prSet phldrT="[Text]"/>
      <dgm:spPr/>
      <dgm:t>
        <a:bodyPr/>
        <a:lstStyle/>
        <a:p>
          <a:endParaRPr lang="en-US" dirty="0"/>
        </a:p>
      </dgm:t>
    </dgm:pt>
    <dgm:pt modelId="{0784FB12-946D-44A3-884F-A9091BA847E9}" type="parTrans" cxnId="{8CB5738D-554C-4200-8376-A73E3EEE798D}">
      <dgm:prSet/>
      <dgm:spPr/>
      <dgm:t>
        <a:bodyPr/>
        <a:lstStyle/>
        <a:p>
          <a:endParaRPr lang="en-US"/>
        </a:p>
      </dgm:t>
    </dgm:pt>
    <dgm:pt modelId="{589D5439-B1EA-410B-ACB3-0B9FEF198F6E}" type="sibTrans" cxnId="{8CB5738D-554C-4200-8376-A73E3EEE798D}">
      <dgm:prSet/>
      <dgm:spPr/>
      <dgm:t>
        <a:bodyPr/>
        <a:lstStyle/>
        <a:p>
          <a:endParaRPr lang="en-US"/>
        </a:p>
      </dgm:t>
    </dgm:pt>
    <dgm:pt modelId="{B55B2C89-48EB-4F49-A36E-F4CB0B26D96D}">
      <dgm:prSet phldrT="[Text]"/>
      <dgm:spPr/>
      <dgm:t>
        <a:bodyPr/>
        <a:lstStyle/>
        <a:p>
          <a:pPr rtl="1"/>
          <a:r>
            <a:rPr lang="ar-SA" dirty="0" smtClean="0"/>
            <a:t>عدم توفر معرف لربط إحصاءات لأعمال والتجارة</a:t>
          </a:r>
          <a:endParaRPr lang="en-US" dirty="0"/>
        </a:p>
      </dgm:t>
    </dgm:pt>
    <dgm:pt modelId="{5FA616C2-067C-4601-90E8-9C956CD36800}" type="parTrans" cxnId="{153ACA73-D179-4012-9E44-3DD289380A88}">
      <dgm:prSet/>
      <dgm:spPr/>
      <dgm:t>
        <a:bodyPr/>
        <a:lstStyle/>
        <a:p>
          <a:endParaRPr lang="en-US"/>
        </a:p>
      </dgm:t>
    </dgm:pt>
    <dgm:pt modelId="{2DE2E70B-4EE9-404F-82C8-60F416E9DAF0}" type="sibTrans" cxnId="{153ACA73-D179-4012-9E44-3DD289380A88}">
      <dgm:prSet/>
      <dgm:spPr/>
      <dgm:t>
        <a:bodyPr/>
        <a:lstStyle/>
        <a:p>
          <a:endParaRPr lang="en-US"/>
        </a:p>
      </dgm:t>
    </dgm:pt>
    <dgm:pt modelId="{C190C4BE-6046-417A-9FE6-6234613294C0}">
      <dgm:prSet phldrT="[Text]"/>
      <dgm:spPr/>
      <dgm:t>
        <a:bodyPr/>
        <a:lstStyle/>
        <a:p>
          <a:pPr rtl="1"/>
          <a:r>
            <a:rPr lang="ar-SA" dirty="0" smtClean="0"/>
            <a:t>التجار غير المقيمين</a:t>
          </a:r>
          <a:endParaRPr lang="en-US" dirty="0"/>
        </a:p>
      </dgm:t>
    </dgm:pt>
    <dgm:pt modelId="{73E25969-1C10-4FE1-BC83-055EA0751D43}" type="parTrans" cxnId="{858CCEA1-FB60-4AC0-852A-3FD66DB2CD82}">
      <dgm:prSet/>
      <dgm:spPr/>
      <dgm:t>
        <a:bodyPr/>
        <a:lstStyle/>
        <a:p>
          <a:endParaRPr lang="en-US"/>
        </a:p>
      </dgm:t>
    </dgm:pt>
    <dgm:pt modelId="{93D275E1-8E26-4F74-A84A-CA3A823B3406}" type="sibTrans" cxnId="{858CCEA1-FB60-4AC0-852A-3FD66DB2CD82}">
      <dgm:prSet/>
      <dgm:spPr/>
      <dgm:t>
        <a:bodyPr/>
        <a:lstStyle/>
        <a:p>
          <a:endParaRPr lang="en-US"/>
        </a:p>
      </dgm:t>
    </dgm:pt>
    <dgm:pt modelId="{8284EDA9-0EA0-42C4-B2AD-C2BB670A5A71}">
      <dgm:prSet phldrT="[Text]"/>
      <dgm:spPr/>
      <dgm:t>
        <a:bodyPr/>
        <a:lstStyle/>
        <a:p>
          <a:pPr rtl="1"/>
          <a:r>
            <a:rPr lang="ar-SA" dirty="0" smtClean="0"/>
            <a:t>التجار غير المسجلين في القطاع غير المنظم</a:t>
          </a:r>
          <a:endParaRPr lang="en-US" dirty="0"/>
        </a:p>
      </dgm:t>
    </dgm:pt>
    <dgm:pt modelId="{81D6C00D-4908-4BBA-83BE-7144F4E13E7E}" type="parTrans" cxnId="{4CB786CC-A758-401E-BD0B-2150EBA71FA8}">
      <dgm:prSet/>
      <dgm:spPr/>
      <dgm:t>
        <a:bodyPr/>
        <a:lstStyle/>
        <a:p>
          <a:endParaRPr lang="en-US"/>
        </a:p>
      </dgm:t>
    </dgm:pt>
    <dgm:pt modelId="{3962620D-C0DF-4E80-AB31-772B135D405A}" type="sibTrans" cxnId="{4CB786CC-A758-401E-BD0B-2150EBA71FA8}">
      <dgm:prSet/>
      <dgm:spPr/>
      <dgm:t>
        <a:bodyPr/>
        <a:lstStyle/>
        <a:p>
          <a:endParaRPr lang="en-US"/>
        </a:p>
      </dgm:t>
    </dgm:pt>
    <dgm:pt modelId="{9B50F3E5-09B1-4DE7-B2E9-84D362A82D56}">
      <dgm:prSet phldrT="[Text]"/>
      <dgm:spPr/>
      <dgm:t>
        <a:bodyPr/>
        <a:lstStyle/>
        <a:p>
          <a:pPr rtl="1"/>
          <a:r>
            <a:rPr lang="ar-SA" dirty="0" smtClean="0"/>
            <a:t>سجل أعمال غير مكتمل</a:t>
          </a:r>
          <a:endParaRPr lang="en-US" dirty="0"/>
        </a:p>
      </dgm:t>
    </dgm:pt>
    <dgm:pt modelId="{C078C56E-D907-46AE-9D9E-645119ACF8FD}" type="parTrans" cxnId="{5BF565CA-77ED-4F09-9BF2-E7C6E64E050B}">
      <dgm:prSet/>
      <dgm:spPr/>
      <dgm:t>
        <a:bodyPr/>
        <a:lstStyle/>
        <a:p>
          <a:endParaRPr lang="en-US"/>
        </a:p>
      </dgm:t>
    </dgm:pt>
    <dgm:pt modelId="{BD4A492A-9544-451B-931C-1DB3E9596009}" type="sibTrans" cxnId="{5BF565CA-77ED-4F09-9BF2-E7C6E64E050B}">
      <dgm:prSet/>
      <dgm:spPr/>
      <dgm:t>
        <a:bodyPr/>
        <a:lstStyle/>
        <a:p>
          <a:endParaRPr lang="en-US"/>
        </a:p>
      </dgm:t>
    </dgm:pt>
    <dgm:pt modelId="{41E52FAD-BCF6-4C2E-93F9-786D9493B115}" type="pres">
      <dgm:prSet presAssocID="{BD52CDF9-7AA8-467E-BC07-8A1F3F391C1F}" presName="Name0" presStyleCnt="0">
        <dgm:presLayoutVars>
          <dgm:chMax/>
          <dgm:chPref/>
          <dgm:dir/>
        </dgm:presLayoutVars>
      </dgm:prSet>
      <dgm:spPr/>
    </dgm:pt>
    <dgm:pt modelId="{28934092-9A1D-4EEB-B2E8-59B9C91636BB}" type="pres">
      <dgm:prSet presAssocID="{713D9355-2D9A-4B1E-8204-9393A530BDBE}" presName="parenttextcomposite" presStyleCnt="0"/>
      <dgm:spPr/>
    </dgm:pt>
    <dgm:pt modelId="{EE468369-C636-4D3D-93FE-E31AC040D1D7}" type="pres">
      <dgm:prSet presAssocID="{713D9355-2D9A-4B1E-8204-9393A530BDBE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0ED30A-4665-4DE0-BABC-CA2FC3CC4FEC}" type="pres">
      <dgm:prSet presAssocID="{713D9355-2D9A-4B1E-8204-9393A530BDBE}" presName="composite" presStyleCnt="0"/>
      <dgm:spPr/>
    </dgm:pt>
    <dgm:pt modelId="{97A958BA-1519-4282-8011-AA9E92EDA4AD}" type="pres">
      <dgm:prSet presAssocID="{713D9355-2D9A-4B1E-8204-9393A530BDBE}" presName="chevron1" presStyleLbl="alignNode1" presStyleIdx="0" presStyleCnt="21"/>
      <dgm:spPr/>
    </dgm:pt>
    <dgm:pt modelId="{7EDC9A5F-9BBF-4D12-8740-8EB4DEC99D27}" type="pres">
      <dgm:prSet presAssocID="{713D9355-2D9A-4B1E-8204-9393A530BDBE}" presName="chevron2" presStyleLbl="alignNode1" presStyleIdx="1" presStyleCnt="21"/>
      <dgm:spPr/>
    </dgm:pt>
    <dgm:pt modelId="{B5DD7F05-2DC7-4F06-AC73-E414DAC53D01}" type="pres">
      <dgm:prSet presAssocID="{713D9355-2D9A-4B1E-8204-9393A530BDBE}" presName="chevron3" presStyleLbl="alignNode1" presStyleIdx="2" presStyleCnt="21"/>
      <dgm:spPr/>
    </dgm:pt>
    <dgm:pt modelId="{1912A311-0143-4C6E-9723-542AC10E5D32}" type="pres">
      <dgm:prSet presAssocID="{713D9355-2D9A-4B1E-8204-9393A530BDBE}" presName="chevron4" presStyleLbl="alignNode1" presStyleIdx="3" presStyleCnt="21"/>
      <dgm:spPr/>
    </dgm:pt>
    <dgm:pt modelId="{FCFBFE5B-58FF-4EFC-8782-C4FD8F31A498}" type="pres">
      <dgm:prSet presAssocID="{713D9355-2D9A-4B1E-8204-9393A530BDBE}" presName="chevron5" presStyleLbl="alignNode1" presStyleIdx="4" presStyleCnt="21"/>
      <dgm:spPr/>
    </dgm:pt>
    <dgm:pt modelId="{CD801C28-E0C5-496F-AE0B-651BB91953FB}" type="pres">
      <dgm:prSet presAssocID="{713D9355-2D9A-4B1E-8204-9393A530BDBE}" presName="chevron6" presStyleLbl="alignNode1" presStyleIdx="5" presStyleCnt="21"/>
      <dgm:spPr/>
    </dgm:pt>
    <dgm:pt modelId="{71103A35-1FB9-4DAE-86BB-5E7DBF106311}" type="pres">
      <dgm:prSet presAssocID="{713D9355-2D9A-4B1E-8204-9393A530BDBE}" presName="chevron7" presStyleLbl="alignNode1" presStyleIdx="6" presStyleCnt="21"/>
      <dgm:spPr/>
    </dgm:pt>
    <dgm:pt modelId="{F111E342-6C61-4892-8904-558257630ACC}" type="pres">
      <dgm:prSet presAssocID="{713D9355-2D9A-4B1E-8204-9393A530BDBE}" presName="childtext" presStyleLbl="solidFgAcc1" presStyleIdx="0" presStyleCnt="2" custAng="0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4849CA-D714-4A8F-97EB-78708B616863}" type="pres">
      <dgm:prSet presAssocID="{589D5439-B1EA-410B-ACB3-0B9FEF198F6E}" presName="sibTrans" presStyleCnt="0"/>
      <dgm:spPr/>
    </dgm:pt>
    <dgm:pt modelId="{8B34A5D0-1F63-4981-AC4E-317A24FFB30F}" type="pres">
      <dgm:prSet presAssocID="{C190C4BE-6046-417A-9FE6-6234613294C0}" presName="parenttextcomposite" presStyleCnt="0"/>
      <dgm:spPr/>
    </dgm:pt>
    <dgm:pt modelId="{5CE91EF0-E198-49E4-86BE-AA66BC2536D2}" type="pres">
      <dgm:prSet presAssocID="{C190C4BE-6046-417A-9FE6-6234613294C0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DB55BC5A-123C-4B07-86EC-306B6D0079CC}" type="pres">
      <dgm:prSet presAssocID="{C190C4BE-6046-417A-9FE6-6234613294C0}" presName="composite" presStyleCnt="0"/>
      <dgm:spPr/>
    </dgm:pt>
    <dgm:pt modelId="{80624A6C-0671-4512-A150-59ED151D5198}" type="pres">
      <dgm:prSet presAssocID="{C190C4BE-6046-417A-9FE6-6234613294C0}" presName="chevron1" presStyleLbl="alignNode1" presStyleIdx="7" presStyleCnt="21"/>
      <dgm:spPr/>
    </dgm:pt>
    <dgm:pt modelId="{72817CC9-3FFB-4ECA-9ED8-36BB5376CBB1}" type="pres">
      <dgm:prSet presAssocID="{C190C4BE-6046-417A-9FE6-6234613294C0}" presName="chevron2" presStyleLbl="alignNode1" presStyleIdx="8" presStyleCnt="21"/>
      <dgm:spPr/>
    </dgm:pt>
    <dgm:pt modelId="{11C5DFED-7E35-4337-ADF8-A4975524129A}" type="pres">
      <dgm:prSet presAssocID="{C190C4BE-6046-417A-9FE6-6234613294C0}" presName="chevron3" presStyleLbl="alignNode1" presStyleIdx="9" presStyleCnt="21"/>
      <dgm:spPr/>
    </dgm:pt>
    <dgm:pt modelId="{3C95329B-3CBA-400E-B26E-241C95B54C05}" type="pres">
      <dgm:prSet presAssocID="{C190C4BE-6046-417A-9FE6-6234613294C0}" presName="chevron4" presStyleLbl="alignNode1" presStyleIdx="10" presStyleCnt="21"/>
      <dgm:spPr/>
    </dgm:pt>
    <dgm:pt modelId="{8057A518-F40D-401E-B0CC-9F13F03F7032}" type="pres">
      <dgm:prSet presAssocID="{C190C4BE-6046-417A-9FE6-6234613294C0}" presName="chevron5" presStyleLbl="alignNode1" presStyleIdx="11" presStyleCnt="21"/>
      <dgm:spPr/>
    </dgm:pt>
    <dgm:pt modelId="{1B80FEDC-0E39-4910-BAD7-9682B4827F42}" type="pres">
      <dgm:prSet presAssocID="{C190C4BE-6046-417A-9FE6-6234613294C0}" presName="chevron6" presStyleLbl="alignNode1" presStyleIdx="12" presStyleCnt="21"/>
      <dgm:spPr/>
    </dgm:pt>
    <dgm:pt modelId="{F21CBF9B-6C22-4F08-A5D3-65E678716363}" type="pres">
      <dgm:prSet presAssocID="{C190C4BE-6046-417A-9FE6-6234613294C0}" presName="chevron7" presStyleLbl="alignNode1" presStyleIdx="13" presStyleCnt="21"/>
      <dgm:spPr/>
    </dgm:pt>
    <dgm:pt modelId="{D2A24A5E-C9E6-4036-9702-0B172B68624B}" type="pres">
      <dgm:prSet presAssocID="{C190C4BE-6046-417A-9FE6-6234613294C0}" presName="childtext" presStyleLbl="solidFgAcc1" presStyleIdx="1" presStyleCnt="2">
        <dgm:presLayoutVars>
          <dgm:chMax/>
          <dgm:chPref val="0"/>
          <dgm:bulletEnabled val="1"/>
        </dgm:presLayoutVars>
      </dgm:prSet>
      <dgm:spPr/>
    </dgm:pt>
    <dgm:pt modelId="{976C4F04-E866-49A8-86E2-7A6566C58924}" type="pres">
      <dgm:prSet presAssocID="{93D275E1-8E26-4F74-A84A-CA3A823B3406}" presName="sibTrans" presStyleCnt="0"/>
      <dgm:spPr/>
    </dgm:pt>
    <dgm:pt modelId="{1C90FC5E-0D3A-4F5F-939D-6DD8A0DD0A02}" type="pres">
      <dgm:prSet presAssocID="{9B50F3E5-09B1-4DE7-B2E9-84D362A82D56}" presName="parenttextcomposite" presStyleCnt="0"/>
      <dgm:spPr/>
    </dgm:pt>
    <dgm:pt modelId="{C79339C2-E52B-4D5D-84D2-4B91C782FA43}" type="pres">
      <dgm:prSet presAssocID="{9B50F3E5-09B1-4DE7-B2E9-84D362A82D56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8AFE7F23-13A6-4083-B073-3BA4AE906FF2}" type="pres">
      <dgm:prSet presAssocID="{9B50F3E5-09B1-4DE7-B2E9-84D362A82D56}" presName="parallelogramComposite" presStyleCnt="0"/>
      <dgm:spPr/>
    </dgm:pt>
    <dgm:pt modelId="{97C4C291-F380-4ED1-B9DF-6AB28F0BA831}" type="pres">
      <dgm:prSet presAssocID="{9B50F3E5-09B1-4DE7-B2E9-84D362A82D56}" presName="parallelogram1" presStyleLbl="alignNode1" presStyleIdx="14" presStyleCnt="21"/>
      <dgm:spPr/>
    </dgm:pt>
    <dgm:pt modelId="{09F496FB-A690-44E8-9582-79FD312739BB}" type="pres">
      <dgm:prSet presAssocID="{9B50F3E5-09B1-4DE7-B2E9-84D362A82D56}" presName="parallelogram2" presStyleLbl="alignNode1" presStyleIdx="15" presStyleCnt="21"/>
      <dgm:spPr/>
    </dgm:pt>
    <dgm:pt modelId="{0D2E8CE8-3D83-4257-9DFF-94E836014102}" type="pres">
      <dgm:prSet presAssocID="{9B50F3E5-09B1-4DE7-B2E9-84D362A82D56}" presName="parallelogram3" presStyleLbl="alignNode1" presStyleIdx="16" presStyleCnt="21"/>
      <dgm:spPr/>
    </dgm:pt>
    <dgm:pt modelId="{7989C1A4-C3B6-4CE7-9583-FB341050B3BB}" type="pres">
      <dgm:prSet presAssocID="{9B50F3E5-09B1-4DE7-B2E9-84D362A82D56}" presName="parallelogram4" presStyleLbl="alignNode1" presStyleIdx="17" presStyleCnt="21"/>
      <dgm:spPr/>
    </dgm:pt>
    <dgm:pt modelId="{991117BC-CDA3-408D-B7D7-7AA16C826D9E}" type="pres">
      <dgm:prSet presAssocID="{9B50F3E5-09B1-4DE7-B2E9-84D362A82D56}" presName="parallelogram5" presStyleLbl="alignNode1" presStyleIdx="18" presStyleCnt="21"/>
      <dgm:spPr/>
    </dgm:pt>
    <dgm:pt modelId="{0D71F139-F6BB-4B03-A699-19FB3FDA0817}" type="pres">
      <dgm:prSet presAssocID="{9B50F3E5-09B1-4DE7-B2E9-84D362A82D56}" presName="parallelogram6" presStyleLbl="alignNode1" presStyleIdx="19" presStyleCnt="21"/>
      <dgm:spPr/>
    </dgm:pt>
    <dgm:pt modelId="{551BFA2C-E4F5-413B-B71E-725E468DDF66}" type="pres">
      <dgm:prSet presAssocID="{9B50F3E5-09B1-4DE7-B2E9-84D362A82D56}" presName="parallelogram7" presStyleLbl="alignNode1" presStyleIdx="20" presStyleCnt="21"/>
      <dgm:spPr/>
    </dgm:pt>
  </dgm:ptLst>
  <dgm:cxnLst>
    <dgm:cxn modelId="{8CB5738D-554C-4200-8376-A73E3EEE798D}" srcId="{BD52CDF9-7AA8-467E-BC07-8A1F3F391C1F}" destId="{713D9355-2D9A-4B1E-8204-9393A530BDBE}" srcOrd="0" destOrd="0" parTransId="{0784FB12-946D-44A3-884F-A9091BA847E9}" sibTransId="{589D5439-B1EA-410B-ACB3-0B9FEF198F6E}"/>
    <dgm:cxn modelId="{31A39760-15FF-4365-B713-73267A2AD323}" type="presOf" srcId="{8284EDA9-0EA0-42C4-B2AD-C2BB670A5A71}" destId="{D2A24A5E-C9E6-4036-9702-0B172B68624B}" srcOrd="0" destOrd="0" presId="urn:microsoft.com/office/officeart/2008/layout/VerticalAccentList"/>
    <dgm:cxn modelId="{5BF565CA-77ED-4F09-9BF2-E7C6E64E050B}" srcId="{BD52CDF9-7AA8-467E-BC07-8A1F3F391C1F}" destId="{9B50F3E5-09B1-4DE7-B2E9-84D362A82D56}" srcOrd="2" destOrd="0" parTransId="{C078C56E-D907-46AE-9D9E-645119ACF8FD}" sibTransId="{BD4A492A-9544-451B-931C-1DB3E9596009}"/>
    <dgm:cxn modelId="{4CB786CC-A758-401E-BD0B-2150EBA71FA8}" srcId="{C190C4BE-6046-417A-9FE6-6234613294C0}" destId="{8284EDA9-0EA0-42C4-B2AD-C2BB670A5A71}" srcOrd="0" destOrd="0" parTransId="{81D6C00D-4908-4BBA-83BE-7144F4E13E7E}" sibTransId="{3962620D-C0DF-4E80-AB31-772B135D405A}"/>
    <dgm:cxn modelId="{01D188D3-A1AE-4B79-8542-8107EFD0A596}" type="presOf" srcId="{BD52CDF9-7AA8-467E-BC07-8A1F3F391C1F}" destId="{41E52FAD-BCF6-4C2E-93F9-786D9493B115}" srcOrd="0" destOrd="0" presId="urn:microsoft.com/office/officeart/2008/layout/VerticalAccentList"/>
    <dgm:cxn modelId="{858CCEA1-FB60-4AC0-852A-3FD66DB2CD82}" srcId="{BD52CDF9-7AA8-467E-BC07-8A1F3F391C1F}" destId="{C190C4BE-6046-417A-9FE6-6234613294C0}" srcOrd="1" destOrd="0" parTransId="{73E25969-1C10-4FE1-BC83-055EA0751D43}" sibTransId="{93D275E1-8E26-4F74-A84A-CA3A823B3406}"/>
    <dgm:cxn modelId="{153ACA73-D179-4012-9E44-3DD289380A88}" srcId="{713D9355-2D9A-4B1E-8204-9393A530BDBE}" destId="{B55B2C89-48EB-4F49-A36E-F4CB0B26D96D}" srcOrd="0" destOrd="0" parTransId="{5FA616C2-067C-4601-90E8-9C956CD36800}" sibTransId="{2DE2E70B-4EE9-404F-82C8-60F416E9DAF0}"/>
    <dgm:cxn modelId="{AE2B3E60-B638-4B97-B051-48D85C5935D0}" type="presOf" srcId="{713D9355-2D9A-4B1E-8204-9393A530BDBE}" destId="{EE468369-C636-4D3D-93FE-E31AC040D1D7}" srcOrd="0" destOrd="0" presId="urn:microsoft.com/office/officeart/2008/layout/VerticalAccentList"/>
    <dgm:cxn modelId="{AE646F3A-17CC-4FBB-B689-DC7F8299CD85}" type="presOf" srcId="{9B50F3E5-09B1-4DE7-B2E9-84D362A82D56}" destId="{C79339C2-E52B-4D5D-84D2-4B91C782FA43}" srcOrd="0" destOrd="0" presId="urn:microsoft.com/office/officeart/2008/layout/VerticalAccentList"/>
    <dgm:cxn modelId="{F352F550-A2E6-4F19-8296-49FCB28515AB}" type="presOf" srcId="{C190C4BE-6046-417A-9FE6-6234613294C0}" destId="{5CE91EF0-E198-49E4-86BE-AA66BC2536D2}" srcOrd="0" destOrd="0" presId="urn:microsoft.com/office/officeart/2008/layout/VerticalAccentList"/>
    <dgm:cxn modelId="{CAAEE4DD-0DFB-45DC-A69E-63DDD70B19E8}" type="presOf" srcId="{B55B2C89-48EB-4F49-A36E-F4CB0B26D96D}" destId="{F111E342-6C61-4892-8904-558257630ACC}" srcOrd="0" destOrd="0" presId="urn:microsoft.com/office/officeart/2008/layout/VerticalAccentList"/>
    <dgm:cxn modelId="{45690A96-9A8A-404B-A4EF-15F478BE1681}" type="presParOf" srcId="{41E52FAD-BCF6-4C2E-93F9-786D9493B115}" destId="{28934092-9A1D-4EEB-B2E8-59B9C91636BB}" srcOrd="0" destOrd="0" presId="urn:microsoft.com/office/officeart/2008/layout/VerticalAccentList"/>
    <dgm:cxn modelId="{668586A4-94CA-42FE-B238-2D6287E3CB92}" type="presParOf" srcId="{28934092-9A1D-4EEB-B2E8-59B9C91636BB}" destId="{EE468369-C636-4D3D-93FE-E31AC040D1D7}" srcOrd="0" destOrd="0" presId="urn:microsoft.com/office/officeart/2008/layout/VerticalAccentList"/>
    <dgm:cxn modelId="{EBDEC8A7-72FE-4B92-988A-83D508547726}" type="presParOf" srcId="{41E52FAD-BCF6-4C2E-93F9-786D9493B115}" destId="{640ED30A-4665-4DE0-BABC-CA2FC3CC4FEC}" srcOrd="1" destOrd="0" presId="urn:microsoft.com/office/officeart/2008/layout/VerticalAccentList"/>
    <dgm:cxn modelId="{D2876423-32A7-47C9-8ED6-4DDE23C748F5}" type="presParOf" srcId="{640ED30A-4665-4DE0-BABC-CA2FC3CC4FEC}" destId="{97A958BA-1519-4282-8011-AA9E92EDA4AD}" srcOrd="0" destOrd="0" presId="urn:microsoft.com/office/officeart/2008/layout/VerticalAccentList"/>
    <dgm:cxn modelId="{3D38E71F-914D-45BA-9C76-8323AF090FFD}" type="presParOf" srcId="{640ED30A-4665-4DE0-BABC-CA2FC3CC4FEC}" destId="{7EDC9A5F-9BBF-4D12-8740-8EB4DEC99D27}" srcOrd="1" destOrd="0" presId="urn:microsoft.com/office/officeart/2008/layout/VerticalAccentList"/>
    <dgm:cxn modelId="{B46CD7DB-0319-42C9-9282-CF194336E70C}" type="presParOf" srcId="{640ED30A-4665-4DE0-BABC-CA2FC3CC4FEC}" destId="{B5DD7F05-2DC7-4F06-AC73-E414DAC53D01}" srcOrd="2" destOrd="0" presId="urn:microsoft.com/office/officeart/2008/layout/VerticalAccentList"/>
    <dgm:cxn modelId="{17F66066-622D-4CD3-BFE7-BE6AEF55E78E}" type="presParOf" srcId="{640ED30A-4665-4DE0-BABC-CA2FC3CC4FEC}" destId="{1912A311-0143-4C6E-9723-542AC10E5D32}" srcOrd="3" destOrd="0" presId="urn:microsoft.com/office/officeart/2008/layout/VerticalAccentList"/>
    <dgm:cxn modelId="{43DE64A9-BF93-4AE5-8F26-28CBDDEF7768}" type="presParOf" srcId="{640ED30A-4665-4DE0-BABC-CA2FC3CC4FEC}" destId="{FCFBFE5B-58FF-4EFC-8782-C4FD8F31A498}" srcOrd="4" destOrd="0" presId="urn:microsoft.com/office/officeart/2008/layout/VerticalAccentList"/>
    <dgm:cxn modelId="{F305FE87-EF08-4AFC-BAF6-C42E82BC8129}" type="presParOf" srcId="{640ED30A-4665-4DE0-BABC-CA2FC3CC4FEC}" destId="{CD801C28-E0C5-496F-AE0B-651BB91953FB}" srcOrd="5" destOrd="0" presId="urn:microsoft.com/office/officeart/2008/layout/VerticalAccentList"/>
    <dgm:cxn modelId="{CCA82C88-610B-445D-BDD6-8EDEC2E1028A}" type="presParOf" srcId="{640ED30A-4665-4DE0-BABC-CA2FC3CC4FEC}" destId="{71103A35-1FB9-4DAE-86BB-5E7DBF106311}" srcOrd="6" destOrd="0" presId="urn:microsoft.com/office/officeart/2008/layout/VerticalAccentList"/>
    <dgm:cxn modelId="{39DF466B-8312-451D-824F-D5A359284BCB}" type="presParOf" srcId="{640ED30A-4665-4DE0-BABC-CA2FC3CC4FEC}" destId="{F111E342-6C61-4892-8904-558257630ACC}" srcOrd="7" destOrd="0" presId="urn:microsoft.com/office/officeart/2008/layout/VerticalAccentList"/>
    <dgm:cxn modelId="{619980F9-A16D-40FE-A6E9-2D9ADDC5D142}" type="presParOf" srcId="{41E52FAD-BCF6-4C2E-93F9-786D9493B115}" destId="{CB4849CA-D714-4A8F-97EB-78708B616863}" srcOrd="2" destOrd="0" presId="urn:microsoft.com/office/officeart/2008/layout/VerticalAccentList"/>
    <dgm:cxn modelId="{A2A20FA9-4192-4D59-988E-917EA86FC889}" type="presParOf" srcId="{41E52FAD-BCF6-4C2E-93F9-786D9493B115}" destId="{8B34A5D0-1F63-4981-AC4E-317A24FFB30F}" srcOrd="3" destOrd="0" presId="urn:microsoft.com/office/officeart/2008/layout/VerticalAccentList"/>
    <dgm:cxn modelId="{5F68343F-C43E-49DE-96CE-A2F743439481}" type="presParOf" srcId="{8B34A5D0-1F63-4981-AC4E-317A24FFB30F}" destId="{5CE91EF0-E198-49E4-86BE-AA66BC2536D2}" srcOrd="0" destOrd="0" presId="urn:microsoft.com/office/officeart/2008/layout/VerticalAccentList"/>
    <dgm:cxn modelId="{EBE51833-6EE1-48B0-B8B0-BD069859646C}" type="presParOf" srcId="{41E52FAD-BCF6-4C2E-93F9-786D9493B115}" destId="{DB55BC5A-123C-4B07-86EC-306B6D0079CC}" srcOrd="4" destOrd="0" presId="urn:microsoft.com/office/officeart/2008/layout/VerticalAccentList"/>
    <dgm:cxn modelId="{4632D530-5112-471A-9086-7DE0D3558E22}" type="presParOf" srcId="{DB55BC5A-123C-4B07-86EC-306B6D0079CC}" destId="{80624A6C-0671-4512-A150-59ED151D5198}" srcOrd="0" destOrd="0" presId="urn:microsoft.com/office/officeart/2008/layout/VerticalAccentList"/>
    <dgm:cxn modelId="{707AF51F-07EA-483A-9441-F3BF87D0428A}" type="presParOf" srcId="{DB55BC5A-123C-4B07-86EC-306B6D0079CC}" destId="{72817CC9-3FFB-4ECA-9ED8-36BB5376CBB1}" srcOrd="1" destOrd="0" presId="urn:microsoft.com/office/officeart/2008/layout/VerticalAccentList"/>
    <dgm:cxn modelId="{25A96EC0-394A-4AF9-BC51-AC85F49DA513}" type="presParOf" srcId="{DB55BC5A-123C-4B07-86EC-306B6D0079CC}" destId="{11C5DFED-7E35-4337-ADF8-A4975524129A}" srcOrd="2" destOrd="0" presId="urn:microsoft.com/office/officeart/2008/layout/VerticalAccentList"/>
    <dgm:cxn modelId="{FCC265C5-9DA5-409F-ADDC-1E1C4A9F22B9}" type="presParOf" srcId="{DB55BC5A-123C-4B07-86EC-306B6D0079CC}" destId="{3C95329B-3CBA-400E-B26E-241C95B54C05}" srcOrd="3" destOrd="0" presId="urn:microsoft.com/office/officeart/2008/layout/VerticalAccentList"/>
    <dgm:cxn modelId="{0E294A01-8BE3-4565-9594-088197D2FE50}" type="presParOf" srcId="{DB55BC5A-123C-4B07-86EC-306B6D0079CC}" destId="{8057A518-F40D-401E-B0CC-9F13F03F7032}" srcOrd="4" destOrd="0" presId="urn:microsoft.com/office/officeart/2008/layout/VerticalAccentList"/>
    <dgm:cxn modelId="{7FE1750D-C870-4EEF-A11A-B03CD46F6F8E}" type="presParOf" srcId="{DB55BC5A-123C-4B07-86EC-306B6D0079CC}" destId="{1B80FEDC-0E39-4910-BAD7-9682B4827F42}" srcOrd="5" destOrd="0" presId="urn:microsoft.com/office/officeart/2008/layout/VerticalAccentList"/>
    <dgm:cxn modelId="{5AEAE537-4891-428D-8D27-1FFD2EDD8C1F}" type="presParOf" srcId="{DB55BC5A-123C-4B07-86EC-306B6D0079CC}" destId="{F21CBF9B-6C22-4F08-A5D3-65E678716363}" srcOrd="6" destOrd="0" presId="urn:microsoft.com/office/officeart/2008/layout/VerticalAccentList"/>
    <dgm:cxn modelId="{F16FEAB5-4077-46B9-AE0C-73E837BB4B9C}" type="presParOf" srcId="{DB55BC5A-123C-4B07-86EC-306B6D0079CC}" destId="{D2A24A5E-C9E6-4036-9702-0B172B68624B}" srcOrd="7" destOrd="0" presId="urn:microsoft.com/office/officeart/2008/layout/VerticalAccentList"/>
    <dgm:cxn modelId="{D133A421-1B73-4D9E-8F29-2855A1A640BF}" type="presParOf" srcId="{41E52FAD-BCF6-4C2E-93F9-786D9493B115}" destId="{976C4F04-E866-49A8-86E2-7A6566C58924}" srcOrd="5" destOrd="0" presId="urn:microsoft.com/office/officeart/2008/layout/VerticalAccentList"/>
    <dgm:cxn modelId="{46EF890B-2995-4220-A80B-19572C213F68}" type="presParOf" srcId="{41E52FAD-BCF6-4C2E-93F9-786D9493B115}" destId="{1C90FC5E-0D3A-4F5F-939D-6DD8A0DD0A02}" srcOrd="6" destOrd="0" presId="urn:microsoft.com/office/officeart/2008/layout/VerticalAccentList"/>
    <dgm:cxn modelId="{DF420D6A-8A76-4C71-8866-3E4946B3266B}" type="presParOf" srcId="{1C90FC5E-0D3A-4F5F-939D-6DD8A0DD0A02}" destId="{C79339C2-E52B-4D5D-84D2-4B91C782FA43}" srcOrd="0" destOrd="0" presId="urn:microsoft.com/office/officeart/2008/layout/VerticalAccentList"/>
    <dgm:cxn modelId="{333F0BCF-97F1-4F60-85A7-9AD8B6F21516}" type="presParOf" srcId="{41E52FAD-BCF6-4C2E-93F9-786D9493B115}" destId="{8AFE7F23-13A6-4083-B073-3BA4AE906FF2}" srcOrd="7" destOrd="0" presId="urn:microsoft.com/office/officeart/2008/layout/VerticalAccentList"/>
    <dgm:cxn modelId="{BCFFC76A-0F21-445C-A292-ECFB672855D1}" type="presParOf" srcId="{8AFE7F23-13A6-4083-B073-3BA4AE906FF2}" destId="{97C4C291-F380-4ED1-B9DF-6AB28F0BA831}" srcOrd="0" destOrd="0" presId="urn:microsoft.com/office/officeart/2008/layout/VerticalAccentList"/>
    <dgm:cxn modelId="{1AFCF74B-223E-4B63-869C-3A50CC7EAECD}" type="presParOf" srcId="{8AFE7F23-13A6-4083-B073-3BA4AE906FF2}" destId="{09F496FB-A690-44E8-9582-79FD312739BB}" srcOrd="1" destOrd="0" presId="urn:microsoft.com/office/officeart/2008/layout/VerticalAccentList"/>
    <dgm:cxn modelId="{BA02C9CB-89A1-4E58-874E-178236A57997}" type="presParOf" srcId="{8AFE7F23-13A6-4083-B073-3BA4AE906FF2}" destId="{0D2E8CE8-3D83-4257-9DFF-94E836014102}" srcOrd="2" destOrd="0" presId="urn:microsoft.com/office/officeart/2008/layout/VerticalAccentList"/>
    <dgm:cxn modelId="{D0AB4494-A972-4FF7-AA33-D6751100A8A3}" type="presParOf" srcId="{8AFE7F23-13A6-4083-B073-3BA4AE906FF2}" destId="{7989C1A4-C3B6-4CE7-9583-FB341050B3BB}" srcOrd="3" destOrd="0" presId="urn:microsoft.com/office/officeart/2008/layout/VerticalAccentList"/>
    <dgm:cxn modelId="{33E3A6BE-DA53-4D77-BB1E-94934C6AAC68}" type="presParOf" srcId="{8AFE7F23-13A6-4083-B073-3BA4AE906FF2}" destId="{991117BC-CDA3-408D-B7D7-7AA16C826D9E}" srcOrd="4" destOrd="0" presId="urn:microsoft.com/office/officeart/2008/layout/VerticalAccentList"/>
    <dgm:cxn modelId="{730CCD28-E19F-4CD3-A9CC-537C37840990}" type="presParOf" srcId="{8AFE7F23-13A6-4083-B073-3BA4AE906FF2}" destId="{0D71F139-F6BB-4B03-A699-19FB3FDA0817}" srcOrd="5" destOrd="0" presId="urn:microsoft.com/office/officeart/2008/layout/VerticalAccentList"/>
    <dgm:cxn modelId="{538AFD49-74D7-4300-8944-021E9FD0DFAA}" type="presParOf" srcId="{8AFE7F23-13A6-4083-B073-3BA4AE906FF2}" destId="{551BFA2C-E4F5-413B-B71E-725E468DDF66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79D1E0E-3854-48FE-97CD-F1622DAC987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2B9DE7-C507-4777-B122-B73FAF83832D}">
      <dgm:prSet phldrT="[Text]" custT="1"/>
      <dgm:spPr/>
      <dgm:t>
        <a:bodyPr/>
        <a:lstStyle/>
        <a:p>
          <a:pPr algn="ctr" rtl="1"/>
          <a:r>
            <a:rPr lang="ar-SA" sz="1400" dirty="0" smtClean="0">
              <a:solidFill>
                <a:schemeClr val="tx1"/>
              </a:solidFill>
            </a:rPr>
            <a:t>تركز التجارة حسب النشاط</a:t>
          </a:r>
          <a:endParaRPr lang="en-US" sz="1400" dirty="0">
            <a:solidFill>
              <a:schemeClr val="tx1"/>
            </a:solidFill>
          </a:endParaRPr>
        </a:p>
      </dgm:t>
    </dgm:pt>
    <dgm:pt modelId="{C539B0DD-7D3B-46CF-A470-BAF8E0C212F5}" type="parTrans" cxnId="{5828FEF9-1819-44E6-BDEA-EA21247E002C}">
      <dgm:prSet/>
      <dgm:spPr/>
      <dgm:t>
        <a:bodyPr/>
        <a:lstStyle/>
        <a:p>
          <a:endParaRPr lang="en-US"/>
        </a:p>
      </dgm:t>
    </dgm:pt>
    <dgm:pt modelId="{5DB6D0AE-99D2-4929-B147-D0AD76C8F990}" type="sibTrans" cxnId="{5828FEF9-1819-44E6-BDEA-EA21247E002C}">
      <dgm:prSet/>
      <dgm:spPr/>
      <dgm:t>
        <a:bodyPr/>
        <a:lstStyle/>
        <a:p>
          <a:endParaRPr lang="en-US"/>
        </a:p>
      </dgm:t>
    </dgm:pt>
    <dgm:pt modelId="{520F384F-48FF-41C6-ABEE-28AA7CB44746}">
      <dgm:prSet phldrT="[Text]" custT="1"/>
      <dgm:spPr/>
      <dgm:t>
        <a:bodyPr/>
        <a:lstStyle/>
        <a:p>
          <a:pPr algn="ctr" rtl="1"/>
          <a:r>
            <a:rPr lang="ar-SA" sz="1400" dirty="0" smtClean="0">
              <a:solidFill>
                <a:schemeClr val="tx1"/>
              </a:solidFill>
            </a:rPr>
            <a:t>سلاسل القيمة المضافة حسب حجم المنشآت (صغيرة، متوسطة، كبيرة)</a:t>
          </a:r>
          <a:endParaRPr lang="en-US" sz="1400" dirty="0" smtClean="0">
            <a:solidFill>
              <a:schemeClr val="tx1"/>
            </a:solidFill>
          </a:endParaRPr>
        </a:p>
        <a:p>
          <a:pPr algn="ctr" rtl="1"/>
          <a:r>
            <a:rPr lang="en-US" sz="1400" dirty="0" smtClean="0">
              <a:solidFill>
                <a:schemeClr val="tx1"/>
              </a:solidFill>
            </a:rPr>
            <a:t>Global value chain </a:t>
          </a:r>
          <a:endParaRPr lang="en-US" sz="1400" dirty="0">
            <a:solidFill>
              <a:schemeClr val="tx1"/>
            </a:solidFill>
          </a:endParaRPr>
        </a:p>
      </dgm:t>
    </dgm:pt>
    <dgm:pt modelId="{48E77598-B336-4CCC-B19E-2E4D958617D3}" type="parTrans" cxnId="{A135BB7C-0C38-4CAF-BF53-BABF199413A2}">
      <dgm:prSet/>
      <dgm:spPr/>
      <dgm:t>
        <a:bodyPr/>
        <a:lstStyle/>
        <a:p>
          <a:endParaRPr lang="en-US"/>
        </a:p>
      </dgm:t>
    </dgm:pt>
    <dgm:pt modelId="{0622A026-F5CC-404B-8418-CF289EE9CAD6}" type="sibTrans" cxnId="{A135BB7C-0C38-4CAF-BF53-BABF199413A2}">
      <dgm:prSet/>
      <dgm:spPr/>
      <dgm:t>
        <a:bodyPr/>
        <a:lstStyle/>
        <a:p>
          <a:endParaRPr lang="en-US"/>
        </a:p>
      </dgm:t>
    </dgm:pt>
    <dgm:pt modelId="{A9B2BF02-777D-481C-8761-BBB2E2AC4CB7}">
      <dgm:prSet phldrT="[Text]" custT="1"/>
      <dgm:spPr/>
      <dgm:t>
        <a:bodyPr/>
        <a:lstStyle/>
        <a:p>
          <a:pPr algn="ctr" rtl="1"/>
          <a:r>
            <a:rPr lang="ar-SA" sz="1400" dirty="0" smtClean="0">
              <a:solidFill>
                <a:schemeClr val="tx1"/>
              </a:solidFill>
            </a:rPr>
            <a:t>قياس كثافة التصدير   </a:t>
          </a:r>
          <a:r>
            <a:rPr lang="en-US" sz="1400" dirty="0" smtClean="0">
              <a:solidFill>
                <a:schemeClr val="tx1"/>
              </a:solidFill>
            </a:rPr>
            <a:t>Measuring Export intensity</a:t>
          </a:r>
          <a:r>
            <a:rPr lang="ar-SA" sz="1400" dirty="0" smtClean="0">
              <a:solidFill>
                <a:schemeClr val="tx1"/>
              </a:solidFill>
            </a:rPr>
            <a:t> </a:t>
          </a:r>
          <a:endParaRPr lang="en-US" sz="1400" dirty="0">
            <a:solidFill>
              <a:schemeClr val="tx1"/>
            </a:solidFill>
          </a:endParaRPr>
        </a:p>
      </dgm:t>
    </dgm:pt>
    <dgm:pt modelId="{A359B555-5BCA-42B4-B37D-A4AC9A9FBC39}" type="parTrans" cxnId="{0AC82388-8641-4F31-9308-ECEA0020C344}">
      <dgm:prSet/>
      <dgm:spPr/>
      <dgm:t>
        <a:bodyPr/>
        <a:lstStyle/>
        <a:p>
          <a:endParaRPr lang="en-US"/>
        </a:p>
      </dgm:t>
    </dgm:pt>
    <dgm:pt modelId="{554D4C83-AA2D-4404-A53D-CC6B37C6D53F}" type="sibTrans" cxnId="{0AC82388-8641-4F31-9308-ECEA0020C344}">
      <dgm:prSet/>
      <dgm:spPr/>
      <dgm:t>
        <a:bodyPr/>
        <a:lstStyle/>
        <a:p>
          <a:endParaRPr lang="en-US"/>
        </a:p>
      </dgm:t>
    </dgm:pt>
    <dgm:pt modelId="{A7B5D677-91B5-4417-A813-677928456AC6}">
      <dgm:prSet custT="1"/>
      <dgm:spPr/>
      <dgm:t>
        <a:bodyPr/>
        <a:lstStyle/>
        <a:p>
          <a:pPr algn="ctr" rtl="1"/>
          <a:r>
            <a:rPr lang="ar-SA" sz="1400" dirty="0" smtClean="0">
              <a:solidFill>
                <a:schemeClr val="tx1"/>
              </a:solidFill>
            </a:rPr>
            <a:t>تأثير التجارة الدولية على العمالة والنمو والدخل</a:t>
          </a:r>
          <a:endParaRPr lang="en-US" sz="1400" dirty="0">
            <a:solidFill>
              <a:schemeClr val="tx1"/>
            </a:solidFill>
          </a:endParaRPr>
        </a:p>
      </dgm:t>
    </dgm:pt>
    <dgm:pt modelId="{A6D9FABC-DEF4-4CF8-8D6E-31239992BE17}" type="parTrans" cxnId="{8D3E7705-FE15-4048-8D7F-56DEE36B7D0C}">
      <dgm:prSet/>
      <dgm:spPr/>
      <dgm:t>
        <a:bodyPr/>
        <a:lstStyle/>
        <a:p>
          <a:endParaRPr lang="en-US"/>
        </a:p>
      </dgm:t>
    </dgm:pt>
    <dgm:pt modelId="{60599E77-094E-4163-AAF4-A33DF035EE5A}" type="sibTrans" cxnId="{8D3E7705-FE15-4048-8D7F-56DEE36B7D0C}">
      <dgm:prSet/>
      <dgm:spPr/>
      <dgm:t>
        <a:bodyPr/>
        <a:lstStyle/>
        <a:p>
          <a:endParaRPr lang="en-US"/>
        </a:p>
      </dgm:t>
    </dgm:pt>
    <dgm:pt modelId="{448D11FA-2549-4EB8-8FB4-A95BBCFA7E5E}">
      <dgm:prSet custT="1"/>
      <dgm:spPr/>
      <dgm:t>
        <a:bodyPr/>
        <a:lstStyle/>
        <a:p>
          <a:pPr algn="ctr" rtl="1"/>
          <a:r>
            <a:rPr lang="ar-SA" sz="1400" dirty="0" smtClean="0">
              <a:solidFill>
                <a:schemeClr val="tx1"/>
              </a:solidFill>
            </a:rPr>
            <a:t>فاعلية سياسات تشجيع الصادرات</a:t>
          </a:r>
          <a:endParaRPr lang="en-US" sz="1400" dirty="0">
            <a:solidFill>
              <a:schemeClr val="tx1"/>
            </a:solidFill>
          </a:endParaRPr>
        </a:p>
      </dgm:t>
    </dgm:pt>
    <dgm:pt modelId="{EB21B9FE-C005-4B79-9553-82AE51E0439B}" type="parTrans" cxnId="{A655BE6C-70EF-4EFA-8CBF-348DD98A78DA}">
      <dgm:prSet/>
      <dgm:spPr/>
      <dgm:t>
        <a:bodyPr/>
        <a:lstStyle/>
        <a:p>
          <a:endParaRPr lang="en-US"/>
        </a:p>
      </dgm:t>
    </dgm:pt>
    <dgm:pt modelId="{50915BCF-2861-40A7-B715-0E641D529A3D}" type="sibTrans" cxnId="{A655BE6C-70EF-4EFA-8CBF-348DD98A78DA}">
      <dgm:prSet/>
      <dgm:spPr/>
      <dgm:t>
        <a:bodyPr/>
        <a:lstStyle/>
        <a:p>
          <a:endParaRPr lang="en-US"/>
        </a:p>
      </dgm:t>
    </dgm:pt>
    <dgm:pt modelId="{8FDB9FBE-47AA-4104-84A2-91F3BD357B8B}">
      <dgm:prSet custT="1"/>
      <dgm:spPr/>
      <dgm:t>
        <a:bodyPr/>
        <a:lstStyle/>
        <a:p>
          <a:pPr algn="ctr" rtl="1"/>
          <a:r>
            <a:rPr lang="ar-SA" sz="1400" dirty="0" smtClean="0">
              <a:solidFill>
                <a:schemeClr val="tx1"/>
              </a:solidFill>
            </a:rPr>
            <a:t>التجارة حسب الدول والنشاط الشريك</a:t>
          </a:r>
          <a:endParaRPr lang="en-US" sz="1400" dirty="0">
            <a:solidFill>
              <a:schemeClr val="tx1"/>
            </a:solidFill>
          </a:endParaRPr>
        </a:p>
      </dgm:t>
    </dgm:pt>
    <dgm:pt modelId="{C6674AFE-F563-40E1-A446-5BCC8BF090BD}" type="parTrans" cxnId="{DC162348-06F3-4EC2-BCEE-8938B8F5B6E9}">
      <dgm:prSet/>
      <dgm:spPr/>
      <dgm:t>
        <a:bodyPr/>
        <a:lstStyle/>
        <a:p>
          <a:endParaRPr lang="en-US"/>
        </a:p>
      </dgm:t>
    </dgm:pt>
    <dgm:pt modelId="{6412E3C2-3E58-4048-A524-8FA4B491E42F}" type="sibTrans" cxnId="{DC162348-06F3-4EC2-BCEE-8938B8F5B6E9}">
      <dgm:prSet/>
      <dgm:spPr/>
      <dgm:t>
        <a:bodyPr/>
        <a:lstStyle/>
        <a:p>
          <a:endParaRPr lang="en-US"/>
        </a:p>
      </dgm:t>
    </dgm:pt>
    <dgm:pt modelId="{EA46745C-FC67-43E6-9F7A-254760BE824F}">
      <dgm:prSet custT="1"/>
      <dgm:spPr/>
      <dgm:t>
        <a:bodyPr/>
        <a:lstStyle/>
        <a:p>
          <a:pPr algn="ctr" rtl="1"/>
          <a:r>
            <a:rPr lang="ar-SA" sz="1400" dirty="0" smtClean="0">
              <a:solidFill>
                <a:schemeClr val="tx1"/>
              </a:solidFill>
            </a:rPr>
            <a:t>التجارة حسب عدد الدول الشريكة والنشاط</a:t>
          </a:r>
          <a:endParaRPr lang="en-US" sz="1400" dirty="0">
            <a:solidFill>
              <a:schemeClr val="tx1"/>
            </a:solidFill>
          </a:endParaRPr>
        </a:p>
      </dgm:t>
    </dgm:pt>
    <dgm:pt modelId="{EEA7AB24-9595-4EF5-AABA-E05E3AF76C4E}" type="parTrans" cxnId="{5D983E68-FF72-467D-9A26-92A6E3F62E96}">
      <dgm:prSet/>
      <dgm:spPr/>
      <dgm:t>
        <a:bodyPr/>
        <a:lstStyle/>
        <a:p>
          <a:endParaRPr lang="en-US"/>
        </a:p>
      </dgm:t>
    </dgm:pt>
    <dgm:pt modelId="{2DDE6A36-8825-4F36-B69D-E7F3AC27C03A}" type="sibTrans" cxnId="{5D983E68-FF72-467D-9A26-92A6E3F62E96}">
      <dgm:prSet/>
      <dgm:spPr/>
      <dgm:t>
        <a:bodyPr/>
        <a:lstStyle/>
        <a:p>
          <a:endParaRPr lang="en-US"/>
        </a:p>
      </dgm:t>
    </dgm:pt>
    <dgm:pt modelId="{348BC02B-1656-49BA-8222-6F05F624B0A7}">
      <dgm:prSet custT="1"/>
      <dgm:spPr/>
      <dgm:t>
        <a:bodyPr/>
        <a:lstStyle/>
        <a:p>
          <a:pPr algn="ctr" rtl="1"/>
          <a:r>
            <a:rPr lang="ar-SA" sz="1400" dirty="0" smtClean="0">
              <a:solidFill>
                <a:schemeClr val="tx1"/>
              </a:solidFill>
            </a:rPr>
            <a:t>التجارة حسب السلعة والنشاط</a:t>
          </a:r>
          <a:endParaRPr lang="en-US" sz="1400" dirty="0">
            <a:solidFill>
              <a:schemeClr val="tx1"/>
            </a:solidFill>
          </a:endParaRPr>
        </a:p>
      </dgm:t>
    </dgm:pt>
    <dgm:pt modelId="{BBE2376A-1BD5-4281-9216-652C9D6126E6}" type="parTrans" cxnId="{286AC92C-2398-4C7B-8F77-DE43471097C8}">
      <dgm:prSet/>
      <dgm:spPr/>
      <dgm:t>
        <a:bodyPr/>
        <a:lstStyle/>
        <a:p>
          <a:endParaRPr lang="en-US"/>
        </a:p>
      </dgm:t>
    </dgm:pt>
    <dgm:pt modelId="{0A001C0E-3C1B-469F-B6C4-36931B093C86}" type="sibTrans" cxnId="{286AC92C-2398-4C7B-8F77-DE43471097C8}">
      <dgm:prSet/>
      <dgm:spPr/>
      <dgm:t>
        <a:bodyPr/>
        <a:lstStyle/>
        <a:p>
          <a:endParaRPr lang="en-US"/>
        </a:p>
      </dgm:t>
    </dgm:pt>
    <dgm:pt modelId="{3156E549-3451-41E2-BB53-716B0C3E9533}" type="pres">
      <dgm:prSet presAssocID="{179D1E0E-3854-48FE-97CD-F1622DAC987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7CA3D6-994D-425E-9333-7948EA4F5B88}" type="pres">
      <dgm:prSet presAssocID="{FA2B9DE7-C507-4777-B122-B73FAF83832D}" presName="parentLin" presStyleCnt="0"/>
      <dgm:spPr/>
    </dgm:pt>
    <dgm:pt modelId="{1C1A1847-8BB4-4F11-B1DD-CFD438AFF208}" type="pres">
      <dgm:prSet presAssocID="{FA2B9DE7-C507-4777-B122-B73FAF83832D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C95F14E3-B848-4A3D-A252-623984B49B93}" type="pres">
      <dgm:prSet presAssocID="{FA2B9DE7-C507-4777-B122-B73FAF83832D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06A1E4-76D9-491C-8FE8-C97489006AC1}" type="pres">
      <dgm:prSet presAssocID="{FA2B9DE7-C507-4777-B122-B73FAF83832D}" presName="negativeSpace" presStyleCnt="0"/>
      <dgm:spPr/>
    </dgm:pt>
    <dgm:pt modelId="{B639D8AB-1DDD-4F06-B9C2-BD2D09F71DA4}" type="pres">
      <dgm:prSet presAssocID="{FA2B9DE7-C507-4777-B122-B73FAF83832D}" presName="childText" presStyleLbl="conFgAcc1" presStyleIdx="0" presStyleCnt="8">
        <dgm:presLayoutVars>
          <dgm:bulletEnabled val="1"/>
        </dgm:presLayoutVars>
      </dgm:prSet>
      <dgm:spPr/>
    </dgm:pt>
    <dgm:pt modelId="{C1B0DBD1-B12F-4576-AFEA-54FFA71C6F3D}" type="pres">
      <dgm:prSet presAssocID="{5DB6D0AE-99D2-4929-B147-D0AD76C8F990}" presName="spaceBetweenRectangles" presStyleCnt="0"/>
      <dgm:spPr/>
    </dgm:pt>
    <dgm:pt modelId="{11336F44-0215-435A-B704-06BEA9658A63}" type="pres">
      <dgm:prSet presAssocID="{520F384F-48FF-41C6-ABEE-28AA7CB44746}" presName="parentLin" presStyleCnt="0"/>
      <dgm:spPr/>
    </dgm:pt>
    <dgm:pt modelId="{9BD0108B-4648-40AD-9B9F-7794603EF410}" type="pres">
      <dgm:prSet presAssocID="{520F384F-48FF-41C6-ABEE-28AA7CB44746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D60DA14F-ED80-427E-9B04-95BBE25481EE}" type="pres">
      <dgm:prSet presAssocID="{520F384F-48FF-41C6-ABEE-28AA7CB44746}" presName="parentText" presStyleLbl="node1" presStyleIdx="1" presStyleCnt="8" custScaleY="1720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CA2F4D-7F5D-46D4-8978-15FC687567E3}" type="pres">
      <dgm:prSet presAssocID="{520F384F-48FF-41C6-ABEE-28AA7CB44746}" presName="negativeSpace" presStyleCnt="0"/>
      <dgm:spPr/>
    </dgm:pt>
    <dgm:pt modelId="{E2517FB5-DFF0-4405-92BA-7752B368E8C8}" type="pres">
      <dgm:prSet presAssocID="{520F384F-48FF-41C6-ABEE-28AA7CB44746}" presName="childText" presStyleLbl="conFgAcc1" presStyleIdx="1" presStyleCnt="8">
        <dgm:presLayoutVars>
          <dgm:bulletEnabled val="1"/>
        </dgm:presLayoutVars>
      </dgm:prSet>
      <dgm:spPr/>
    </dgm:pt>
    <dgm:pt modelId="{FEFE3CF7-EC7D-49B9-A5B5-8DD6D7617205}" type="pres">
      <dgm:prSet presAssocID="{0622A026-F5CC-404B-8418-CF289EE9CAD6}" presName="spaceBetweenRectangles" presStyleCnt="0"/>
      <dgm:spPr/>
    </dgm:pt>
    <dgm:pt modelId="{61852E92-B2AA-4C81-9DB3-3A862D86E4EE}" type="pres">
      <dgm:prSet presAssocID="{A9B2BF02-777D-481C-8761-BBB2E2AC4CB7}" presName="parentLin" presStyleCnt="0"/>
      <dgm:spPr/>
    </dgm:pt>
    <dgm:pt modelId="{0E7999DE-8635-4425-B38A-AF4C4BE22479}" type="pres">
      <dgm:prSet presAssocID="{A9B2BF02-777D-481C-8761-BBB2E2AC4CB7}" presName="parentLeftMargin" presStyleLbl="node1" presStyleIdx="1" presStyleCnt="8"/>
      <dgm:spPr/>
      <dgm:t>
        <a:bodyPr/>
        <a:lstStyle/>
        <a:p>
          <a:endParaRPr lang="en-US"/>
        </a:p>
      </dgm:t>
    </dgm:pt>
    <dgm:pt modelId="{448B324E-6418-40D4-A827-0A55FF1D6ADA}" type="pres">
      <dgm:prSet presAssocID="{A9B2BF02-777D-481C-8761-BBB2E2AC4CB7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797A49-C7B1-4434-ABEE-B242ACE74CCC}" type="pres">
      <dgm:prSet presAssocID="{A9B2BF02-777D-481C-8761-BBB2E2AC4CB7}" presName="negativeSpace" presStyleCnt="0"/>
      <dgm:spPr/>
    </dgm:pt>
    <dgm:pt modelId="{5518C3E3-AE09-452B-9DDA-DD429D07002F}" type="pres">
      <dgm:prSet presAssocID="{A9B2BF02-777D-481C-8761-BBB2E2AC4CB7}" presName="childText" presStyleLbl="conFgAcc1" presStyleIdx="2" presStyleCnt="8">
        <dgm:presLayoutVars>
          <dgm:bulletEnabled val="1"/>
        </dgm:presLayoutVars>
      </dgm:prSet>
      <dgm:spPr/>
    </dgm:pt>
    <dgm:pt modelId="{7238020F-3608-435F-9FF9-2B6C02882384}" type="pres">
      <dgm:prSet presAssocID="{554D4C83-AA2D-4404-A53D-CC6B37C6D53F}" presName="spaceBetweenRectangles" presStyleCnt="0"/>
      <dgm:spPr/>
    </dgm:pt>
    <dgm:pt modelId="{51411F70-3CA1-4B0D-A250-2495CFC0ADD7}" type="pres">
      <dgm:prSet presAssocID="{A7B5D677-91B5-4417-A813-677928456AC6}" presName="parentLin" presStyleCnt="0"/>
      <dgm:spPr/>
    </dgm:pt>
    <dgm:pt modelId="{8F73DBB4-5D16-4CB7-8941-204426B0488E}" type="pres">
      <dgm:prSet presAssocID="{A7B5D677-91B5-4417-A813-677928456AC6}" presName="parentLeftMargin" presStyleLbl="node1" presStyleIdx="2" presStyleCnt="8"/>
      <dgm:spPr/>
      <dgm:t>
        <a:bodyPr/>
        <a:lstStyle/>
        <a:p>
          <a:endParaRPr lang="en-US"/>
        </a:p>
      </dgm:t>
    </dgm:pt>
    <dgm:pt modelId="{2F7D50B2-EE19-4E32-A82D-E9E46783FDC7}" type="pres">
      <dgm:prSet presAssocID="{A7B5D677-91B5-4417-A813-677928456AC6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23541E-6B50-4B6F-A7E6-B489271D129A}" type="pres">
      <dgm:prSet presAssocID="{A7B5D677-91B5-4417-A813-677928456AC6}" presName="negativeSpace" presStyleCnt="0"/>
      <dgm:spPr/>
    </dgm:pt>
    <dgm:pt modelId="{0CB58FF6-FFF7-4492-9935-0BF27BE4452E}" type="pres">
      <dgm:prSet presAssocID="{A7B5D677-91B5-4417-A813-677928456AC6}" presName="childText" presStyleLbl="conFgAcc1" presStyleIdx="3" presStyleCnt="8">
        <dgm:presLayoutVars>
          <dgm:bulletEnabled val="1"/>
        </dgm:presLayoutVars>
      </dgm:prSet>
      <dgm:spPr/>
    </dgm:pt>
    <dgm:pt modelId="{F60EC636-43D1-4AC1-8333-3417FDDC09D9}" type="pres">
      <dgm:prSet presAssocID="{60599E77-094E-4163-AAF4-A33DF035EE5A}" presName="spaceBetweenRectangles" presStyleCnt="0"/>
      <dgm:spPr/>
    </dgm:pt>
    <dgm:pt modelId="{50B89576-38FA-4589-BBC9-78D93030418B}" type="pres">
      <dgm:prSet presAssocID="{448D11FA-2549-4EB8-8FB4-A95BBCFA7E5E}" presName="parentLin" presStyleCnt="0"/>
      <dgm:spPr/>
    </dgm:pt>
    <dgm:pt modelId="{3407DA4C-23F8-4F05-AB22-4FE7B6D8496B}" type="pres">
      <dgm:prSet presAssocID="{448D11FA-2549-4EB8-8FB4-A95BBCFA7E5E}" presName="parentLeftMargin" presStyleLbl="node1" presStyleIdx="3" presStyleCnt="8"/>
      <dgm:spPr/>
      <dgm:t>
        <a:bodyPr/>
        <a:lstStyle/>
        <a:p>
          <a:endParaRPr lang="en-US"/>
        </a:p>
      </dgm:t>
    </dgm:pt>
    <dgm:pt modelId="{60C09D50-CCAE-4993-A8EA-0782DC3DFD3B}" type="pres">
      <dgm:prSet presAssocID="{448D11FA-2549-4EB8-8FB4-A95BBCFA7E5E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A5FBAF-1B4C-456B-AD70-0CE4035C7682}" type="pres">
      <dgm:prSet presAssocID="{448D11FA-2549-4EB8-8FB4-A95BBCFA7E5E}" presName="negativeSpace" presStyleCnt="0"/>
      <dgm:spPr/>
    </dgm:pt>
    <dgm:pt modelId="{9CA0D551-1774-4F5E-9590-904D9B4851B5}" type="pres">
      <dgm:prSet presAssocID="{448D11FA-2549-4EB8-8FB4-A95BBCFA7E5E}" presName="childText" presStyleLbl="conFgAcc1" presStyleIdx="4" presStyleCnt="8">
        <dgm:presLayoutVars>
          <dgm:bulletEnabled val="1"/>
        </dgm:presLayoutVars>
      </dgm:prSet>
      <dgm:spPr/>
    </dgm:pt>
    <dgm:pt modelId="{83EFCC3E-49F6-4B3A-888C-4F913A3113AE}" type="pres">
      <dgm:prSet presAssocID="{50915BCF-2861-40A7-B715-0E641D529A3D}" presName="spaceBetweenRectangles" presStyleCnt="0"/>
      <dgm:spPr/>
    </dgm:pt>
    <dgm:pt modelId="{65DC36B4-4333-4E4E-9003-6A28D8C64B22}" type="pres">
      <dgm:prSet presAssocID="{8FDB9FBE-47AA-4104-84A2-91F3BD357B8B}" presName="parentLin" presStyleCnt="0"/>
      <dgm:spPr/>
    </dgm:pt>
    <dgm:pt modelId="{4F0B1749-AA8E-4168-8922-165A2BCD89FE}" type="pres">
      <dgm:prSet presAssocID="{8FDB9FBE-47AA-4104-84A2-91F3BD357B8B}" presName="parentLeftMargin" presStyleLbl="node1" presStyleIdx="4" presStyleCnt="8"/>
      <dgm:spPr/>
      <dgm:t>
        <a:bodyPr/>
        <a:lstStyle/>
        <a:p>
          <a:endParaRPr lang="en-US"/>
        </a:p>
      </dgm:t>
    </dgm:pt>
    <dgm:pt modelId="{E22B74DE-2472-4C79-B5E8-72BD8B85EF7D}" type="pres">
      <dgm:prSet presAssocID="{8FDB9FBE-47AA-4104-84A2-91F3BD357B8B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D1117F-AEE4-447D-A592-7072B6DC56CC}" type="pres">
      <dgm:prSet presAssocID="{8FDB9FBE-47AA-4104-84A2-91F3BD357B8B}" presName="negativeSpace" presStyleCnt="0"/>
      <dgm:spPr/>
    </dgm:pt>
    <dgm:pt modelId="{8F027448-D18D-4410-88CB-C5954B20AB50}" type="pres">
      <dgm:prSet presAssocID="{8FDB9FBE-47AA-4104-84A2-91F3BD357B8B}" presName="childText" presStyleLbl="conFgAcc1" presStyleIdx="5" presStyleCnt="8">
        <dgm:presLayoutVars>
          <dgm:bulletEnabled val="1"/>
        </dgm:presLayoutVars>
      </dgm:prSet>
      <dgm:spPr/>
    </dgm:pt>
    <dgm:pt modelId="{C062548C-1286-44D3-B1FC-CD2A17D39F75}" type="pres">
      <dgm:prSet presAssocID="{6412E3C2-3E58-4048-A524-8FA4B491E42F}" presName="spaceBetweenRectangles" presStyleCnt="0"/>
      <dgm:spPr/>
    </dgm:pt>
    <dgm:pt modelId="{245CF513-9538-4C85-91C2-D058EFB9F3A7}" type="pres">
      <dgm:prSet presAssocID="{EA46745C-FC67-43E6-9F7A-254760BE824F}" presName="parentLin" presStyleCnt="0"/>
      <dgm:spPr/>
    </dgm:pt>
    <dgm:pt modelId="{D84F85CA-208B-444F-BD99-10D29363D7AD}" type="pres">
      <dgm:prSet presAssocID="{EA46745C-FC67-43E6-9F7A-254760BE824F}" presName="parentLeftMargin" presStyleLbl="node1" presStyleIdx="5" presStyleCnt="8"/>
      <dgm:spPr/>
      <dgm:t>
        <a:bodyPr/>
        <a:lstStyle/>
        <a:p>
          <a:endParaRPr lang="en-US"/>
        </a:p>
      </dgm:t>
    </dgm:pt>
    <dgm:pt modelId="{8DE9BFBB-76C3-4C26-A9FC-BD2F3F7E830F}" type="pres">
      <dgm:prSet presAssocID="{EA46745C-FC67-43E6-9F7A-254760BE824F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4C4C3C-5C3E-4D6A-85AE-88F1DBBB47F9}" type="pres">
      <dgm:prSet presAssocID="{EA46745C-FC67-43E6-9F7A-254760BE824F}" presName="negativeSpace" presStyleCnt="0"/>
      <dgm:spPr/>
    </dgm:pt>
    <dgm:pt modelId="{8669CDC6-104F-42C1-986A-E17259CDE567}" type="pres">
      <dgm:prSet presAssocID="{EA46745C-FC67-43E6-9F7A-254760BE824F}" presName="childText" presStyleLbl="conFgAcc1" presStyleIdx="6" presStyleCnt="8">
        <dgm:presLayoutVars>
          <dgm:bulletEnabled val="1"/>
        </dgm:presLayoutVars>
      </dgm:prSet>
      <dgm:spPr/>
    </dgm:pt>
    <dgm:pt modelId="{23EE0E2C-E17D-4F50-9F50-703A9C5972AC}" type="pres">
      <dgm:prSet presAssocID="{2DDE6A36-8825-4F36-B69D-E7F3AC27C03A}" presName="spaceBetweenRectangles" presStyleCnt="0"/>
      <dgm:spPr/>
    </dgm:pt>
    <dgm:pt modelId="{93F31AE5-5EFB-4DB0-AEDB-C8974346271E}" type="pres">
      <dgm:prSet presAssocID="{348BC02B-1656-49BA-8222-6F05F624B0A7}" presName="parentLin" presStyleCnt="0"/>
      <dgm:spPr/>
    </dgm:pt>
    <dgm:pt modelId="{5D788210-79CA-4A05-8B15-2B29E43C5B50}" type="pres">
      <dgm:prSet presAssocID="{348BC02B-1656-49BA-8222-6F05F624B0A7}" presName="parentLeftMargin" presStyleLbl="node1" presStyleIdx="6" presStyleCnt="8"/>
      <dgm:spPr/>
      <dgm:t>
        <a:bodyPr/>
        <a:lstStyle/>
        <a:p>
          <a:endParaRPr lang="en-US"/>
        </a:p>
      </dgm:t>
    </dgm:pt>
    <dgm:pt modelId="{5EE4E9C0-94DE-402B-B914-A5E5DBEF10DB}" type="pres">
      <dgm:prSet presAssocID="{348BC02B-1656-49BA-8222-6F05F624B0A7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D3442F-FDA1-46C4-A01D-26B47EF6E965}" type="pres">
      <dgm:prSet presAssocID="{348BC02B-1656-49BA-8222-6F05F624B0A7}" presName="negativeSpace" presStyleCnt="0"/>
      <dgm:spPr/>
    </dgm:pt>
    <dgm:pt modelId="{A0AAFAE9-B739-4280-A1FF-AC2D702B6D18}" type="pres">
      <dgm:prSet presAssocID="{348BC02B-1656-49BA-8222-6F05F624B0A7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95DEDDE5-4816-4A90-BE99-C441AF2B4E5B}" type="presOf" srcId="{EA46745C-FC67-43E6-9F7A-254760BE824F}" destId="{D84F85CA-208B-444F-BD99-10D29363D7AD}" srcOrd="0" destOrd="0" presId="urn:microsoft.com/office/officeart/2005/8/layout/list1"/>
    <dgm:cxn modelId="{B249612A-A503-439A-8890-59C7F8D59AED}" type="presOf" srcId="{A7B5D677-91B5-4417-A813-677928456AC6}" destId="{2F7D50B2-EE19-4E32-A82D-E9E46783FDC7}" srcOrd="1" destOrd="0" presId="urn:microsoft.com/office/officeart/2005/8/layout/list1"/>
    <dgm:cxn modelId="{A655BE6C-70EF-4EFA-8CBF-348DD98A78DA}" srcId="{179D1E0E-3854-48FE-97CD-F1622DAC9876}" destId="{448D11FA-2549-4EB8-8FB4-A95BBCFA7E5E}" srcOrd="4" destOrd="0" parTransId="{EB21B9FE-C005-4B79-9553-82AE51E0439B}" sibTransId="{50915BCF-2861-40A7-B715-0E641D529A3D}"/>
    <dgm:cxn modelId="{4316CBF2-1B06-4F2D-980D-DB863B94758B}" type="presOf" srcId="{A7B5D677-91B5-4417-A813-677928456AC6}" destId="{8F73DBB4-5D16-4CB7-8941-204426B0488E}" srcOrd="0" destOrd="0" presId="urn:microsoft.com/office/officeart/2005/8/layout/list1"/>
    <dgm:cxn modelId="{63E15A5F-0B65-4BFD-B3A5-037B5A6F8601}" type="presOf" srcId="{A9B2BF02-777D-481C-8761-BBB2E2AC4CB7}" destId="{0E7999DE-8635-4425-B38A-AF4C4BE22479}" srcOrd="0" destOrd="0" presId="urn:microsoft.com/office/officeart/2005/8/layout/list1"/>
    <dgm:cxn modelId="{286AC92C-2398-4C7B-8F77-DE43471097C8}" srcId="{179D1E0E-3854-48FE-97CD-F1622DAC9876}" destId="{348BC02B-1656-49BA-8222-6F05F624B0A7}" srcOrd="7" destOrd="0" parTransId="{BBE2376A-1BD5-4281-9216-652C9D6126E6}" sibTransId="{0A001C0E-3C1B-469F-B6C4-36931B093C86}"/>
    <dgm:cxn modelId="{70B44330-A6A6-4893-8EC3-3125ED7915FD}" type="presOf" srcId="{448D11FA-2549-4EB8-8FB4-A95BBCFA7E5E}" destId="{3407DA4C-23F8-4F05-AB22-4FE7B6D8496B}" srcOrd="0" destOrd="0" presId="urn:microsoft.com/office/officeart/2005/8/layout/list1"/>
    <dgm:cxn modelId="{8994104F-3441-4454-9381-D956279F1561}" type="presOf" srcId="{8FDB9FBE-47AA-4104-84A2-91F3BD357B8B}" destId="{E22B74DE-2472-4C79-B5E8-72BD8B85EF7D}" srcOrd="1" destOrd="0" presId="urn:microsoft.com/office/officeart/2005/8/layout/list1"/>
    <dgm:cxn modelId="{22F0C020-C8A5-4435-BD92-3D52D0E193AC}" type="presOf" srcId="{520F384F-48FF-41C6-ABEE-28AA7CB44746}" destId="{D60DA14F-ED80-427E-9B04-95BBE25481EE}" srcOrd="1" destOrd="0" presId="urn:microsoft.com/office/officeart/2005/8/layout/list1"/>
    <dgm:cxn modelId="{C761E886-71DD-4051-AF7E-625BAD3FBBA7}" type="presOf" srcId="{8FDB9FBE-47AA-4104-84A2-91F3BD357B8B}" destId="{4F0B1749-AA8E-4168-8922-165A2BCD89FE}" srcOrd="0" destOrd="0" presId="urn:microsoft.com/office/officeart/2005/8/layout/list1"/>
    <dgm:cxn modelId="{0AC82388-8641-4F31-9308-ECEA0020C344}" srcId="{179D1E0E-3854-48FE-97CD-F1622DAC9876}" destId="{A9B2BF02-777D-481C-8761-BBB2E2AC4CB7}" srcOrd="2" destOrd="0" parTransId="{A359B555-5BCA-42B4-B37D-A4AC9A9FBC39}" sibTransId="{554D4C83-AA2D-4404-A53D-CC6B37C6D53F}"/>
    <dgm:cxn modelId="{5D983E68-FF72-467D-9A26-92A6E3F62E96}" srcId="{179D1E0E-3854-48FE-97CD-F1622DAC9876}" destId="{EA46745C-FC67-43E6-9F7A-254760BE824F}" srcOrd="6" destOrd="0" parTransId="{EEA7AB24-9595-4EF5-AABA-E05E3AF76C4E}" sibTransId="{2DDE6A36-8825-4F36-B69D-E7F3AC27C03A}"/>
    <dgm:cxn modelId="{BDD48534-8037-4D93-AEFD-0E3F5126B802}" type="presOf" srcId="{FA2B9DE7-C507-4777-B122-B73FAF83832D}" destId="{C95F14E3-B848-4A3D-A252-623984B49B93}" srcOrd="1" destOrd="0" presId="urn:microsoft.com/office/officeart/2005/8/layout/list1"/>
    <dgm:cxn modelId="{F459FE7B-06F5-468B-A122-5A09A22BB462}" type="presOf" srcId="{520F384F-48FF-41C6-ABEE-28AA7CB44746}" destId="{9BD0108B-4648-40AD-9B9F-7794603EF410}" srcOrd="0" destOrd="0" presId="urn:microsoft.com/office/officeart/2005/8/layout/list1"/>
    <dgm:cxn modelId="{A135BB7C-0C38-4CAF-BF53-BABF199413A2}" srcId="{179D1E0E-3854-48FE-97CD-F1622DAC9876}" destId="{520F384F-48FF-41C6-ABEE-28AA7CB44746}" srcOrd="1" destOrd="0" parTransId="{48E77598-B336-4CCC-B19E-2E4D958617D3}" sibTransId="{0622A026-F5CC-404B-8418-CF289EE9CAD6}"/>
    <dgm:cxn modelId="{DC162348-06F3-4EC2-BCEE-8938B8F5B6E9}" srcId="{179D1E0E-3854-48FE-97CD-F1622DAC9876}" destId="{8FDB9FBE-47AA-4104-84A2-91F3BD357B8B}" srcOrd="5" destOrd="0" parTransId="{C6674AFE-F563-40E1-A446-5BCC8BF090BD}" sibTransId="{6412E3C2-3E58-4048-A524-8FA4B491E42F}"/>
    <dgm:cxn modelId="{B14B697A-9C6B-40AA-A89D-5D39EEDB0F5B}" type="presOf" srcId="{EA46745C-FC67-43E6-9F7A-254760BE824F}" destId="{8DE9BFBB-76C3-4C26-A9FC-BD2F3F7E830F}" srcOrd="1" destOrd="0" presId="urn:microsoft.com/office/officeart/2005/8/layout/list1"/>
    <dgm:cxn modelId="{F0134FB7-DC37-40C0-88BF-AF6ED57F2200}" type="presOf" srcId="{448D11FA-2549-4EB8-8FB4-A95BBCFA7E5E}" destId="{60C09D50-CCAE-4993-A8EA-0782DC3DFD3B}" srcOrd="1" destOrd="0" presId="urn:microsoft.com/office/officeart/2005/8/layout/list1"/>
    <dgm:cxn modelId="{5828FEF9-1819-44E6-BDEA-EA21247E002C}" srcId="{179D1E0E-3854-48FE-97CD-F1622DAC9876}" destId="{FA2B9DE7-C507-4777-B122-B73FAF83832D}" srcOrd="0" destOrd="0" parTransId="{C539B0DD-7D3B-46CF-A470-BAF8E0C212F5}" sibTransId="{5DB6D0AE-99D2-4929-B147-D0AD76C8F990}"/>
    <dgm:cxn modelId="{F72C1247-3DD0-4F23-A077-2F631F11831C}" type="presOf" srcId="{179D1E0E-3854-48FE-97CD-F1622DAC9876}" destId="{3156E549-3451-41E2-BB53-716B0C3E9533}" srcOrd="0" destOrd="0" presId="urn:microsoft.com/office/officeart/2005/8/layout/list1"/>
    <dgm:cxn modelId="{3DE376D4-3737-4E7E-8F58-998FDF6C7FE5}" type="presOf" srcId="{A9B2BF02-777D-481C-8761-BBB2E2AC4CB7}" destId="{448B324E-6418-40D4-A827-0A55FF1D6ADA}" srcOrd="1" destOrd="0" presId="urn:microsoft.com/office/officeart/2005/8/layout/list1"/>
    <dgm:cxn modelId="{D050ED8C-74B7-4670-89F0-BCD49046AF29}" type="presOf" srcId="{348BC02B-1656-49BA-8222-6F05F624B0A7}" destId="{5EE4E9C0-94DE-402B-B914-A5E5DBEF10DB}" srcOrd="1" destOrd="0" presId="urn:microsoft.com/office/officeart/2005/8/layout/list1"/>
    <dgm:cxn modelId="{A9E8C150-E888-4BDE-B8A2-B6F922EF617F}" type="presOf" srcId="{348BC02B-1656-49BA-8222-6F05F624B0A7}" destId="{5D788210-79CA-4A05-8B15-2B29E43C5B50}" srcOrd="0" destOrd="0" presId="urn:microsoft.com/office/officeart/2005/8/layout/list1"/>
    <dgm:cxn modelId="{8C91236A-A055-490D-8D43-B5C8AE5993D4}" type="presOf" srcId="{FA2B9DE7-C507-4777-B122-B73FAF83832D}" destId="{1C1A1847-8BB4-4F11-B1DD-CFD438AFF208}" srcOrd="0" destOrd="0" presId="urn:microsoft.com/office/officeart/2005/8/layout/list1"/>
    <dgm:cxn modelId="{8D3E7705-FE15-4048-8D7F-56DEE36B7D0C}" srcId="{179D1E0E-3854-48FE-97CD-F1622DAC9876}" destId="{A7B5D677-91B5-4417-A813-677928456AC6}" srcOrd="3" destOrd="0" parTransId="{A6D9FABC-DEF4-4CF8-8D6E-31239992BE17}" sibTransId="{60599E77-094E-4163-AAF4-A33DF035EE5A}"/>
    <dgm:cxn modelId="{E8F16CBC-DA0C-4683-9D5E-8BD06862CBCB}" type="presParOf" srcId="{3156E549-3451-41E2-BB53-716B0C3E9533}" destId="{407CA3D6-994D-425E-9333-7948EA4F5B88}" srcOrd="0" destOrd="0" presId="urn:microsoft.com/office/officeart/2005/8/layout/list1"/>
    <dgm:cxn modelId="{6854F14D-76AC-410C-B945-FBD838203165}" type="presParOf" srcId="{407CA3D6-994D-425E-9333-7948EA4F5B88}" destId="{1C1A1847-8BB4-4F11-B1DD-CFD438AFF208}" srcOrd="0" destOrd="0" presId="urn:microsoft.com/office/officeart/2005/8/layout/list1"/>
    <dgm:cxn modelId="{1ADD512D-F631-4873-84B9-D6D0571CFE6B}" type="presParOf" srcId="{407CA3D6-994D-425E-9333-7948EA4F5B88}" destId="{C95F14E3-B848-4A3D-A252-623984B49B93}" srcOrd="1" destOrd="0" presId="urn:microsoft.com/office/officeart/2005/8/layout/list1"/>
    <dgm:cxn modelId="{F20E9DB0-A61F-4F40-81F7-B13E6F03BF1D}" type="presParOf" srcId="{3156E549-3451-41E2-BB53-716B0C3E9533}" destId="{7E06A1E4-76D9-491C-8FE8-C97489006AC1}" srcOrd="1" destOrd="0" presId="urn:microsoft.com/office/officeart/2005/8/layout/list1"/>
    <dgm:cxn modelId="{2C2F0CDC-0EEE-4878-983F-7601639C29B5}" type="presParOf" srcId="{3156E549-3451-41E2-BB53-716B0C3E9533}" destId="{B639D8AB-1DDD-4F06-B9C2-BD2D09F71DA4}" srcOrd="2" destOrd="0" presId="urn:microsoft.com/office/officeart/2005/8/layout/list1"/>
    <dgm:cxn modelId="{C43DD9BF-47F5-45B0-8DAE-D0B60539C864}" type="presParOf" srcId="{3156E549-3451-41E2-BB53-716B0C3E9533}" destId="{C1B0DBD1-B12F-4576-AFEA-54FFA71C6F3D}" srcOrd="3" destOrd="0" presId="urn:microsoft.com/office/officeart/2005/8/layout/list1"/>
    <dgm:cxn modelId="{02C0D0B5-8800-4938-8033-1144FF9DF5F3}" type="presParOf" srcId="{3156E549-3451-41E2-BB53-716B0C3E9533}" destId="{11336F44-0215-435A-B704-06BEA9658A63}" srcOrd="4" destOrd="0" presId="urn:microsoft.com/office/officeart/2005/8/layout/list1"/>
    <dgm:cxn modelId="{80E87FF7-3229-4BFD-8375-A3BB25B31418}" type="presParOf" srcId="{11336F44-0215-435A-B704-06BEA9658A63}" destId="{9BD0108B-4648-40AD-9B9F-7794603EF410}" srcOrd="0" destOrd="0" presId="urn:microsoft.com/office/officeart/2005/8/layout/list1"/>
    <dgm:cxn modelId="{C1025737-2C76-48B4-A361-D2D5CF687CDC}" type="presParOf" srcId="{11336F44-0215-435A-B704-06BEA9658A63}" destId="{D60DA14F-ED80-427E-9B04-95BBE25481EE}" srcOrd="1" destOrd="0" presId="urn:microsoft.com/office/officeart/2005/8/layout/list1"/>
    <dgm:cxn modelId="{725A0DEB-99B8-4C32-B10E-20230DBE043B}" type="presParOf" srcId="{3156E549-3451-41E2-BB53-716B0C3E9533}" destId="{04CA2F4D-7F5D-46D4-8978-15FC687567E3}" srcOrd="5" destOrd="0" presId="urn:microsoft.com/office/officeart/2005/8/layout/list1"/>
    <dgm:cxn modelId="{1C3A1D1D-5914-423A-9E43-5E2F64A7508D}" type="presParOf" srcId="{3156E549-3451-41E2-BB53-716B0C3E9533}" destId="{E2517FB5-DFF0-4405-92BA-7752B368E8C8}" srcOrd="6" destOrd="0" presId="urn:microsoft.com/office/officeart/2005/8/layout/list1"/>
    <dgm:cxn modelId="{06A2B8AE-E637-48FE-A79D-46E4A16E3B9F}" type="presParOf" srcId="{3156E549-3451-41E2-BB53-716B0C3E9533}" destId="{FEFE3CF7-EC7D-49B9-A5B5-8DD6D7617205}" srcOrd="7" destOrd="0" presId="urn:microsoft.com/office/officeart/2005/8/layout/list1"/>
    <dgm:cxn modelId="{4206DCB6-9E84-4221-89CD-485363B48601}" type="presParOf" srcId="{3156E549-3451-41E2-BB53-716B0C3E9533}" destId="{61852E92-B2AA-4C81-9DB3-3A862D86E4EE}" srcOrd="8" destOrd="0" presId="urn:microsoft.com/office/officeart/2005/8/layout/list1"/>
    <dgm:cxn modelId="{ACACAA3B-2422-40C4-8F69-B52C575572CA}" type="presParOf" srcId="{61852E92-B2AA-4C81-9DB3-3A862D86E4EE}" destId="{0E7999DE-8635-4425-B38A-AF4C4BE22479}" srcOrd="0" destOrd="0" presId="urn:microsoft.com/office/officeart/2005/8/layout/list1"/>
    <dgm:cxn modelId="{D31058A6-AB0D-45C8-9767-DC82A466C0E1}" type="presParOf" srcId="{61852E92-B2AA-4C81-9DB3-3A862D86E4EE}" destId="{448B324E-6418-40D4-A827-0A55FF1D6ADA}" srcOrd="1" destOrd="0" presId="urn:microsoft.com/office/officeart/2005/8/layout/list1"/>
    <dgm:cxn modelId="{0E805555-D495-424A-A4C2-CA13D16F0A54}" type="presParOf" srcId="{3156E549-3451-41E2-BB53-716B0C3E9533}" destId="{79797A49-C7B1-4434-ABEE-B242ACE74CCC}" srcOrd="9" destOrd="0" presId="urn:microsoft.com/office/officeart/2005/8/layout/list1"/>
    <dgm:cxn modelId="{E852EBD7-8887-4C28-B0CF-599844E25951}" type="presParOf" srcId="{3156E549-3451-41E2-BB53-716B0C3E9533}" destId="{5518C3E3-AE09-452B-9DDA-DD429D07002F}" srcOrd="10" destOrd="0" presId="urn:microsoft.com/office/officeart/2005/8/layout/list1"/>
    <dgm:cxn modelId="{9CC56B88-1067-4C7C-8605-B7710E680A3B}" type="presParOf" srcId="{3156E549-3451-41E2-BB53-716B0C3E9533}" destId="{7238020F-3608-435F-9FF9-2B6C02882384}" srcOrd="11" destOrd="0" presId="urn:microsoft.com/office/officeart/2005/8/layout/list1"/>
    <dgm:cxn modelId="{E002D4D1-135A-4C82-A81F-5D504A50D7DD}" type="presParOf" srcId="{3156E549-3451-41E2-BB53-716B0C3E9533}" destId="{51411F70-3CA1-4B0D-A250-2495CFC0ADD7}" srcOrd="12" destOrd="0" presId="urn:microsoft.com/office/officeart/2005/8/layout/list1"/>
    <dgm:cxn modelId="{3F5372AC-9805-4891-982E-2EF115C2FC92}" type="presParOf" srcId="{51411F70-3CA1-4B0D-A250-2495CFC0ADD7}" destId="{8F73DBB4-5D16-4CB7-8941-204426B0488E}" srcOrd="0" destOrd="0" presId="urn:microsoft.com/office/officeart/2005/8/layout/list1"/>
    <dgm:cxn modelId="{FFFC1F56-1948-4941-B116-3ADB5C6D4363}" type="presParOf" srcId="{51411F70-3CA1-4B0D-A250-2495CFC0ADD7}" destId="{2F7D50B2-EE19-4E32-A82D-E9E46783FDC7}" srcOrd="1" destOrd="0" presId="urn:microsoft.com/office/officeart/2005/8/layout/list1"/>
    <dgm:cxn modelId="{B5657E2B-3413-4A90-96EA-48B02925F2DF}" type="presParOf" srcId="{3156E549-3451-41E2-BB53-716B0C3E9533}" destId="{DF23541E-6B50-4B6F-A7E6-B489271D129A}" srcOrd="13" destOrd="0" presId="urn:microsoft.com/office/officeart/2005/8/layout/list1"/>
    <dgm:cxn modelId="{4AC7EDDB-2B10-49CA-8E63-E9FA01CED7BC}" type="presParOf" srcId="{3156E549-3451-41E2-BB53-716B0C3E9533}" destId="{0CB58FF6-FFF7-4492-9935-0BF27BE4452E}" srcOrd="14" destOrd="0" presId="urn:microsoft.com/office/officeart/2005/8/layout/list1"/>
    <dgm:cxn modelId="{6A7190A3-5F68-4DA2-87B9-30FAAA5D72D6}" type="presParOf" srcId="{3156E549-3451-41E2-BB53-716B0C3E9533}" destId="{F60EC636-43D1-4AC1-8333-3417FDDC09D9}" srcOrd="15" destOrd="0" presId="urn:microsoft.com/office/officeart/2005/8/layout/list1"/>
    <dgm:cxn modelId="{49DEDD7F-22BE-4541-98CA-8D7494EE0CF6}" type="presParOf" srcId="{3156E549-3451-41E2-BB53-716B0C3E9533}" destId="{50B89576-38FA-4589-BBC9-78D93030418B}" srcOrd="16" destOrd="0" presId="urn:microsoft.com/office/officeart/2005/8/layout/list1"/>
    <dgm:cxn modelId="{927D8BAD-BA01-42E8-984F-59F9CB6203DD}" type="presParOf" srcId="{50B89576-38FA-4589-BBC9-78D93030418B}" destId="{3407DA4C-23F8-4F05-AB22-4FE7B6D8496B}" srcOrd="0" destOrd="0" presId="urn:microsoft.com/office/officeart/2005/8/layout/list1"/>
    <dgm:cxn modelId="{AC3CA4FA-5D0D-4F25-BCD4-68C1599A60A2}" type="presParOf" srcId="{50B89576-38FA-4589-BBC9-78D93030418B}" destId="{60C09D50-CCAE-4993-A8EA-0782DC3DFD3B}" srcOrd="1" destOrd="0" presId="urn:microsoft.com/office/officeart/2005/8/layout/list1"/>
    <dgm:cxn modelId="{1BF9003F-75B5-4F11-BE0D-6953BBBB5AA1}" type="presParOf" srcId="{3156E549-3451-41E2-BB53-716B0C3E9533}" destId="{61A5FBAF-1B4C-456B-AD70-0CE4035C7682}" srcOrd="17" destOrd="0" presId="urn:microsoft.com/office/officeart/2005/8/layout/list1"/>
    <dgm:cxn modelId="{D4D6F80F-EAF1-4DB8-AA29-1DB14A1DFC84}" type="presParOf" srcId="{3156E549-3451-41E2-BB53-716B0C3E9533}" destId="{9CA0D551-1774-4F5E-9590-904D9B4851B5}" srcOrd="18" destOrd="0" presId="urn:microsoft.com/office/officeart/2005/8/layout/list1"/>
    <dgm:cxn modelId="{CFC04C26-10AE-4D3A-922D-67C196B64722}" type="presParOf" srcId="{3156E549-3451-41E2-BB53-716B0C3E9533}" destId="{83EFCC3E-49F6-4B3A-888C-4F913A3113AE}" srcOrd="19" destOrd="0" presId="urn:microsoft.com/office/officeart/2005/8/layout/list1"/>
    <dgm:cxn modelId="{82774101-8122-4D78-BCA5-E8B1F4C9CAC6}" type="presParOf" srcId="{3156E549-3451-41E2-BB53-716B0C3E9533}" destId="{65DC36B4-4333-4E4E-9003-6A28D8C64B22}" srcOrd="20" destOrd="0" presId="urn:microsoft.com/office/officeart/2005/8/layout/list1"/>
    <dgm:cxn modelId="{58FCD0C1-385E-488E-B66C-4D5CA62C8441}" type="presParOf" srcId="{65DC36B4-4333-4E4E-9003-6A28D8C64B22}" destId="{4F0B1749-AA8E-4168-8922-165A2BCD89FE}" srcOrd="0" destOrd="0" presId="urn:microsoft.com/office/officeart/2005/8/layout/list1"/>
    <dgm:cxn modelId="{8F1CD90A-F300-4390-A244-FC5E12F896C9}" type="presParOf" srcId="{65DC36B4-4333-4E4E-9003-6A28D8C64B22}" destId="{E22B74DE-2472-4C79-B5E8-72BD8B85EF7D}" srcOrd="1" destOrd="0" presId="urn:microsoft.com/office/officeart/2005/8/layout/list1"/>
    <dgm:cxn modelId="{D92554BE-A61B-42D3-9B0C-740810CDF2AD}" type="presParOf" srcId="{3156E549-3451-41E2-BB53-716B0C3E9533}" destId="{FCD1117F-AEE4-447D-A592-7072B6DC56CC}" srcOrd="21" destOrd="0" presId="urn:microsoft.com/office/officeart/2005/8/layout/list1"/>
    <dgm:cxn modelId="{F8B72EF5-DEC8-41AA-992D-85A7324F2F9F}" type="presParOf" srcId="{3156E549-3451-41E2-BB53-716B0C3E9533}" destId="{8F027448-D18D-4410-88CB-C5954B20AB50}" srcOrd="22" destOrd="0" presId="urn:microsoft.com/office/officeart/2005/8/layout/list1"/>
    <dgm:cxn modelId="{B10C8773-ADC3-488C-B457-8818B4FDD01C}" type="presParOf" srcId="{3156E549-3451-41E2-BB53-716B0C3E9533}" destId="{C062548C-1286-44D3-B1FC-CD2A17D39F75}" srcOrd="23" destOrd="0" presId="urn:microsoft.com/office/officeart/2005/8/layout/list1"/>
    <dgm:cxn modelId="{CE21C072-8142-4227-B607-1D333F6AA38B}" type="presParOf" srcId="{3156E549-3451-41E2-BB53-716B0C3E9533}" destId="{245CF513-9538-4C85-91C2-D058EFB9F3A7}" srcOrd="24" destOrd="0" presId="urn:microsoft.com/office/officeart/2005/8/layout/list1"/>
    <dgm:cxn modelId="{7ECD3565-542E-4E8E-AD59-30F20FAF77C7}" type="presParOf" srcId="{245CF513-9538-4C85-91C2-D058EFB9F3A7}" destId="{D84F85CA-208B-444F-BD99-10D29363D7AD}" srcOrd="0" destOrd="0" presId="urn:microsoft.com/office/officeart/2005/8/layout/list1"/>
    <dgm:cxn modelId="{0DC77EDE-CE1F-4786-9571-55CD5F270FB2}" type="presParOf" srcId="{245CF513-9538-4C85-91C2-D058EFB9F3A7}" destId="{8DE9BFBB-76C3-4C26-A9FC-BD2F3F7E830F}" srcOrd="1" destOrd="0" presId="urn:microsoft.com/office/officeart/2005/8/layout/list1"/>
    <dgm:cxn modelId="{257D0064-F2BF-405B-A521-7D35898EBED8}" type="presParOf" srcId="{3156E549-3451-41E2-BB53-716B0C3E9533}" destId="{034C4C3C-5C3E-4D6A-85AE-88F1DBBB47F9}" srcOrd="25" destOrd="0" presId="urn:microsoft.com/office/officeart/2005/8/layout/list1"/>
    <dgm:cxn modelId="{ADFBFDA4-B10F-4B65-83B0-98D6ED85DCA6}" type="presParOf" srcId="{3156E549-3451-41E2-BB53-716B0C3E9533}" destId="{8669CDC6-104F-42C1-986A-E17259CDE567}" srcOrd="26" destOrd="0" presId="urn:microsoft.com/office/officeart/2005/8/layout/list1"/>
    <dgm:cxn modelId="{B2D6DC16-B0F1-48AE-914A-B9FFC9A37F40}" type="presParOf" srcId="{3156E549-3451-41E2-BB53-716B0C3E9533}" destId="{23EE0E2C-E17D-4F50-9F50-703A9C5972AC}" srcOrd="27" destOrd="0" presId="urn:microsoft.com/office/officeart/2005/8/layout/list1"/>
    <dgm:cxn modelId="{BD085DC0-529E-485D-9A67-D0BAA091CB0E}" type="presParOf" srcId="{3156E549-3451-41E2-BB53-716B0C3E9533}" destId="{93F31AE5-5EFB-4DB0-AEDB-C8974346271E}" srcOrd="28" destOrd="0" presId="urn:microsoft.com/office/officeart/2005/8/layout/list1"/>
    <dgm:cxn modelId="{09795E5D-1A00-4BE7-8B8A-818B0335F2E7}" type="presParOf" srcId="{93F31AE5-5EFB-4DB0-AEDB-C8974346271E}" destId="{5D788210-79CA-4A05-8B15-2B29E43C5B50}" srcOrd="0" destOrd="0" presId="urn:microsoft.com/office/officeart/2005/8/layout/list1"/>
    <dgm:cxn modelId="{41B621A8-DC59-492A-AD68-C240FF6C8D46}" type="presParOf" srcId="{93F31AE5-5EFB-4DB0-AEDB-C8974346271E}" destId="{5EE4E9C0-94DE-402B-B914-A5E5DBEF10DB}" srcOrd="1" destOrd="0" presId="urn:microsoft.com/office/officeart/2005/8/layout/list1"/>
    <dgm:cxn modelId="{CFC36A5C-BDBF-4732-B776-5B07022A8AD3}" type="presParOf" srcId="{3156E549-3451-41E2-BB53-716B0C3E9533}" destId="{81D3442F-FDA1-46C4-A01D-26B47EF6E965}" srcOrd="29" destOrd="0" presId="urn:microsoft.com/office/officeart/2005/8/layout/list1"/>
    <dgm:cxn modelId="{E9D6A7F9-C1E9-404D-A081-29F43F769CF4}" type="presParOf" srcId="{3156E549-3451-41E2-BB53-716B0C3E9533}" destId="{A0AAFAE9-B739-4280-A1FF-AC2D702B6D18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2329F-B588-4D36-9A0A-9D391FC55F39}">
      <dsp:nvSpPr>
        <dsp:cNvPr id="0" name=""/>
        <dsp:cNvSpPr/>
      </dsp:nvSpPr>
      <dsp:spPr>
        <a:xfrm>
          <a:off x="1482464" y="0"/>
          <a:ext cx="4716524" cy="471652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943551-963B-481D-BD6B-1E38B7DFAD85}">
      <dsp:nvSpPr>
        <dsp:cNvPr id="0" name=""/>
        <dsp:cNvSpPr/>
      </dsp:nvSpPr>
      <dsp:spPr>
        <a:xfrm>
          <a:off x="3840726" y="472463"/>
          <a:ext cx="3065740" cy="8069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توفير معلومات إضافية لأغراض التحليل</a:t>
          </a:r>
          <a:endParaRPr lang="en-US" sz="160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3880119" y="511856"/>
        <a:ext cx="2986954" cy="728181"/>
      </dsp:txXfrm>
    </dsp:sp>
    <dsp:sp modelId="{1DE48886-204B-4DEB-8E7B-96E328962F2F}">
      <dsp:nvSpPr>
        <dsp:cNvPr id="0" name=""/>
        <dsp:cNvSpPr/>
      </dsp:nvSpPr>
      <dsp:spPr>
        <a:xfrm>
          <a:off x="3840726" y="1380301"/>
          <a:ext cx="3065740" cy="8069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تحليل التجارة حسب خصائص المؤسسات</a:t>
          </a:r>
          <a:endParaRPr lang="en-US" sz="160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3880119" y="1419694"/>
        <a:ext cx="2986954" cy="728181"/>
      </dsp:txXfrm>
    </dsp:sp>
    <dsp:sp modelId="{EC711AE9-87B7-4E06-A4BF-38ECF4F05BFE}">
      <dsp:nvSpPr>
        <dsp:cNvPr id="0" name=""/>
        <dsp:cNvSpPr/>
      </dsp:nvSpPr>
      <dsp:spPr>
        <a:xfrm>
          <a:off x="3840726" y="2288140"/>
          <a:ext cx="3065740" cy="8069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دراسة أثر العولمة على الأعمال التجارية</a:t>
          </a:r>
          <a:endParaRPr lang="en-US" sz="160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3880119" y="2327533"/>
        <a:ext cx="2986954" cy="728181"/>
      </dsp:txXfrm>
    </dsp:sp>
    <dsp:sp modelId="{36402F19-5139-4972-9791-AFE3997DED47}">
      <dsp:nvSpPr>
        <dsp:cNvPr id="0" name=""/>
        <dsp:cNvSpPr/>
      </dsp:nvSpPr>
      <dsp:spPr>
        <a:xfrm>
          <a:off x="3840726" y="3195979"/>
          <a:ext cx="3065740" cy="94721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لا يغطي السجل التجاري في كثير من الأحيان كافة المستوردين والمصدرين، والاحتياجات لتحديثه</a:t>
          </a:r>
          <a:r>
            <a:rPr lang="en-US" sz="160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endParaRPr lang="en-US" sz="160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3886965" y="3242218"/>
        <a:ext cx="2973262" cy="8547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214B76-2E4D-481C-80ED-0842FEFD9232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8B344A-F8DB-44D1-82A5-DA589813C447}">
      <dsp:nvSpPr>
        <dsp:cNvPr id="0" name=""/>
        <dsp:cNvSpPr/>
      </dsp:nvSpPr>
      <dsp:spPr>
        <a:xfrm>
          <a:off x="304800" y="6459"/>
          <a:ext cx="5564343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يقدم استكشافاً متعمقاً للعملية المعقدة لربط إحصاءات الأعمال بالتجارة في السلع والخدمات</a:t>
          </a:r>
          <a:endParaRPr lang="en-US" sz="1600" kern="1200" dirty="0"/>
        </a:p>
      </dsp:txBody>
      <dsp:txXfrm>
        <a:off x="349472" y="51131"/>
        <a:ext cx="5474999" cy="825776"/>
      </dsp:txXfrm>
    </dsp:sp>
    <dsp:sp modelId="{40834BB5-52A3-473D-B093-6128BFFD399A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1AA8E6-DE12-4E88-A7B4-D121FDC3E572}">
      <dsp:nvSpPr>
        <dsp:cNvPr id="0" name=""/>
        <dsp:cNvSpPr/>
      </dsp:nvSpPr>
      <dsp:spPr>
        <a:xfrm>
          <a:off x="304800" y="1412619"/>
          <a:ext cx="570738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تركيز خاص على إنتاج إحصاءات التجارة حسب خصائص المؤسسات</a:t>
          </a:r>
          <a:r>
            <a:rPr lang="en-US" sz="160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ar-SA" sz="160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(</a:t>
          </a:r>
          <a:r>
            <a:rPr lang="en-US" sz="160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TEC</a:t>
          </a:r>
          <a:r>
            <a:rPr lang="ar-SA" sz="160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) وإحصاءات تجارة الخدمات حسب خصائص المؤسسات </a:t>
          </a:r>
          <a:r>
            <a:rPr lang="en-US" sz="160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(STEC)، </a:t>
          </a:r>
          <a:endParaRPr lang="en-US" sz="1600" kern="1200" dirty="0"/>
        </a:p>
      </dsp:txBody>
      <dsp:txXfrm>
        <a:off x="349472" y="1457291"/>
        <a:ext cx="5618036" cy="825776"/>
      </dsp:txXfrm>
    </dsp:sp>
    <dsp:sp modelId="{467B785F-9C29-40CC-9CE8-8C19C3198109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C66BEC-0641-4CBB-A08F-C5D72F6B37B9}">
      <dsp:nvSpPr>
        <dsp:cNvPr id="0" name=""/>
        <dsp:cNvSpPr/>
      </dsp:nvSpPr>
      <dsp:spPr>
        <a:xfrm>
          <a:off x="291405" y="2818780"/>
          <a:ext cx="5801748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أفضل الممارسات المتبعة في المكاتب الإحصائية الوطنية </a:t>
          </a:r>
          <a:r>
            <a:rPr lang="en-US" sz="160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(NSOs)</a:t>
          </a:r>
          <a:endParaRPr lang="en-US" sz="1600" kern="1200" dirty="0"/>
        </a:p>
      </dsp:txBody>
      <dsp:txXfrm>
        <a:off x="336077" y="2863452"/>
        <a:ext cx="5712404" cy="8257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D5E42-F13F-4165-9A06-6BB381995ADA}">
      <dsp:nvSpPr>
        <dsp:cNvPr id="0" name=""/>
        <dsp:cNvSpPr/>
      </dsp:nvSpPr>
      <dsp:spPr>
        <a:xfrm>
          <a:off x="347629" y="0"/>
          <a:ext cx="4696296" cy="469629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8474D0-B6E9-4E76-B87B-DBAE6B522116}">
      <dsp:nvSpPr>
        <dsp:cNvPr id="0" name=""/>
        <dsp:cNvSpPr/>
      </dsp:nvSpPr>
      <dsp:spPr>
        <a:xfrm>
          <a:off x="2695777" y="470088"/>
          <a:ext cx="3052592" cy="8346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0" i="0" kern="1200" dirty="0" smtClean="0"/>
            <a:t>ضمان توافر مصادر البيانات وتحليل الوحدات المضمنة في كل منها (الفصل الثاني من الدليل)</a:t>
          </a:r>
          <a:endParaRPr lang="en-US" sz="1400" kern="1200" dirty="0"/>
        </a:p>
      </dsp:txBody>
      <dsp:txXfrm>
        <a:off x="2736523" y="510834"/>
        <a:ext cx="2971100" cy="753201"/>
      </dsp:txXfrm>
    </dsp:sp>
    <dsp:sp modelId="{21E784C9-102C-4AC3-9788-3A50F291C082}">
      <dsp:nvSpPr>
        <dsp:cNvPr id="0" name=""/>
        <dsp:cNvSpPr/>
      </dsp:nvSpPr>
      <dsp:spPr>
        <a:xfrm>
          <a:off x="2695777" y="1409118"/>
          <a:ext cx="3052592" cy="8346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0" i="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وجود مُعرِّف فريد لتسهيل دمج مجموعات البيانات (الفصل الثالث من الدليل)</a:t>
          </a:r>
          <a:endParaRPr lang="en-US" sz="1400" b="0" i="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2736523" y="1449864"/>
        <a:ext cx="2971100" cy="753201"/>
      </dsp:txXfrm>
    </dsp:sp>
    <dsp:sp modelId="{9E356338-D744-4655-8EAB-8BAE4E561861}">
      <dsp:nvSpPr>
        <dsp:cNvPr id="0" name=""/>
        <dsp:cNvSpPr/>
      </dsp:nvSpPr>
      <dsp:spPr>
        <a:xfrm>
          <a:off x="2695777" y="2348147"/>
          <a:ext cx="3052592" cy="8346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0" i="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يمكن استخدام مفاتيح وأساليب إحصائية أخرى في حالة عدم وجود مُعرِّف فريد)</a:t>
          </a:r>
          <a:endParaRPr lang="en-US" sz="120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2736523" y="2388893"/>
        <a:ext cx="2971100" cy="753201"/>
      </dsp:txXfrm>
    </dsp:sp>
    <dsp:sp modelId="{F24B8D84-0768-4F7F-836D-F3C4861F0B5E}">
      <dsp:nvSpPr>
        <dsp:cNvPr id="0" name=""/>
        <dsp:cNvSpPr/>
      </dsp:nvSpPr>
      <dsp:spPr>
        <a:xfrm>
          <a:off x="2695777" y="3287177"/>
          <a:ext cx="3052592" cy="8346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تحديد المجتمع الهدف (الوحدة المستخدمة المؤسسة </a:t>
          </a:r>
          <a:r>
            <a:rPr lang="ar-SA" sz="1200" b="0" i="0" kern="1200" dirty="0" smtClean="0"/>
            <a:t>لإجراء تحليل البيانات متعدد التخصصات </a:t>
          </a:r>
          <a:r>
            <a:rPr lang="en-US" sz="1200" b="0" i="0" kern="1200" dirty="0" smtClean="0"/>
            <a:t>MDL)</a:t>
          </a:r>
          <a:r>
            <a:rPr lang="ar-SA" sz="1200" b="0" i="0" kern="1200" dirty="0" smtClean="0"/>
            <a:t>)/ الفصل الرابع</a:t>
          </a:r>
          <a:endParaRPr lang="en-US" sz="120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2736523" y="3327923"/>
        <a:ext cx="2971100" cy="7532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68369-C636-4D3D-93FE-E31AC040D1D7}">
      <dsp:nvSpPr>
        <dsp:cNvPr id="0" name=""/>
        <dsp:cNvSpPr/>
      </dsp:nvSpPr>
      <dsp:spPr>
        <a:xfrm>
          <a:off x="255218" y="372"/>
          <a:ext cx="5874101" cy="53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255218" y="372"/>
        <a:ext cx="5874101" cy="534009"/>
      </dsp:txXfrm>
    </dsp:sp>
    <dsp:sp modelId="{97A958BA-1519-4282-8011-AA9E92EDA4AD}">
      <dsp:nvSpPr>
        <dsp:cNvPr id="0" name=""/>
        <dsp:cNvSpPr/>
      </dsp:nvSpPr>
      <dsp:spPr>
        <a:xfrm>
          <a:off x="255218" y="534381"/>
          <a:ext cx="1374539" cy="108779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DC9A5F-9BBF-4D12-8740-8EB4DEC99D27}">
      <dsp:nvSpPr>
        <dsp:cNvPr id="0" name=""/>
        <dsp:cNvSpPr/>
      </dsp:nvSpPr>
      <dsp:spPr>
        <a:xfrm>
          <a:off x="1080855" y="534381"/>
          <a:ext cx="1374539" cy="108779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D7F05-2DC7-4F06-AC73-E414DAC53D01}">
      <dsp:nvSpPr>
        <dsp:cNvPr id="0" name=""/>
        <dsp:cNvSpPr/>
      </dsp:nvSpPr>
      <dsp:spPr>
        <a:xfrm>
          <a:off x="1907146" y="534381"/>
          <a:ext cx="1374539" cy="108779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12A311-0143-4C6E-9723-542AC10E5D32}">
      <dsp:nvSpPr>
        <dsp:cNvPr id="0" name=""/>
        <dsp:cNvSpPr/>
      </dsp:nvSpPr>
      <dsp:spPr>
        <a:xfrm>
          <a:off x="2732783" y="534381"/>
          <a:ext cx="1374539" cy="108779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BFE5B-58FF-4EFC-8782-C4FD8F31A498}">
      <dsp:nvSpPr>
        <dsp:cNvPr id="0" name=""/>
        <dsp:cNvSpPr/>
      </dsp:nvSpPr>
      <dsp:spPr>
        <a:xfrm>
          <a:off x="3559074" y="534381"/>
          <a:ext cx="1374539" cy="108779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801C28-E0C5-496F-AE0B-651BB91953FB}">
      <dsp:nvSpPr>
        <dsp:cNvPr id="0" name=""/>
        <dsp:cNvSpPr/>
      </dsp:nvSpPr>
      <dsp:spPr>
        <a:xfrm>
          <a:off x="4384711" y="534381"/>
          <a:ext cx="1374539" cy="108779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103A35-1FB9-4DAE-86BB-5E7DBF106311}">
      <dsp:nvSpPr>
        <dsp:cNvPr id="0" name=""/>
        <dsp:cNvSpPr/>
      </dsp:nvSpPr>
      <dsp:spPr>
        <a:xfrm>
          <a:off x="5211002" y="534381"/>
          <a:ext cx="1374539" cy="108779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11E342-6C61-4892-8904-558257630ACC}">
      <dsp:nvSpPr>
        <dsp:cNvPr id="0" name=""/>
        <dsp:cNvSpPr/>
      </dsp:nvSpPr>
      <dsp:spPr>
        <a:xfrm>
          <a:off x="255218" y="643161"/>
          <a:ext cx="5950465" cy="8702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عدم توفر معرف لربط إحصاءات لأعمال والتجارة</a:t>
          </a:r>
          <a:endParaRPr lang="en-US" sz="2400" kern="1200" dirty="0"/>
        </a:p>
      </dsp:txBody>
      <dsp:txXfrm>
        <a:off x="255218" y="643161"/>
        <a:ext cx="5950465" cy="870237"/>
      </dsp:txXfrm>
    </dsp:sp>
    <dsp:sp modelId="{5CE91EF0-E198-49E4-86BE-AA66BC2536D2}">
      <dsp:nvSpPr>
        <dsp:cNvPr id="0" name=""/>
        <dsp:cNvSpPr/>
      </dsp:nvSpPr>
      <dsp:spPr>
        <a:xfrm>
          <a:off x="255218" y="1699727"/>
          <a:ext cx="5874101" cy="53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التجار غير المقيمين</a:t>
          </a:r>
          <a:endParaRPr lang="en-US" sz="2400" kern="1200" dirty="0"/>
        </a:p>
      </dsp:txBody>
      <dsp:txXfrm>
        <a:off x="255218" y="1699727"/>
        <a:ext cx="5874101" cy="534009"/>
      </dsp:txXfrm>
    </dsp:sp>
    <dsp:sp modelId="{80624A6C-0671-4512-A150-59ED151D5198}">
      <dsp:nvSpPr>
        <dsp:cNvPr id="0" name=""/>
        <dsp:cNvSpPr/>
      </dsp:nvSpPr>
      <dsp:spPr>
        <a:xfrm>
          <a:off x="255218" y="2233736"/>
          <a:ext cx="1374539" cy="108779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817CC9-3FFB-4ECA-9ED8-36BB5376CBB1}">
      <dsp:nvSpPr>
        <dsp:cNvPr id="0" name=""/>
        <dsp:cNvSpPr/>
      </dsp:nvSpPr>
      <dsp:spPr>
        <a:xfrm>
          <a:off x="1080855" y="2233736"/>
          <a:ext cx="1374539" cy="108779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C5DFED-7E35-4337-ADF8-A4975524129A}">
      <dsp:nvSpPr>
        <dsp:cNvPr id="0" name=""/>
        <dsp:cNvSpPr/>
      </dsp:nvSpPr>
      <dsp:spPr>
        <a:xfrm>
          <a:off x="1907146" y="2233736"/>
          <a:ext cx="1374539" cy="108779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95329B-3CBA-400E-B26E-241C95B54C05}">
      <dsp:nvSpPr>
        <dsp:cNvPr id="0" name=""/>
        <dsp:cNvSpPr/>
      </dsp:nvSpPr>
      <dsp:spPr>
        <a:xfrm>
          <a:off x="2732783" y="2233736"/>
          <a:ext cx="1374539" cy="108779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57A518-F40D-401E-B0CC-9F13F03F7032}">
      <dsp:nvSpPr>
        <dsp:cNvPr id="0" name=""/>
        <dsp:cNvSpPr/>
      </dsp:nvSpPr>
      <dsp:spPr>
        <a:xfrm>
          <a:off x="3559074" y="2233736"/>
          <a:ext cx="1374539" cy="108779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80FEDC-0E39-4910-BAD7-9682B4827F42}">
      <dsp:nvSpPr>
        <dsp:cNvPr id="0" name=""/>
        <dsp:cNvSpPr/>
      </dsp:nvSpPr>
      <dsp:spPr>
        <a:xfrm>
          <a:off x="4384711" y="2233736"/>
          <a:ext cx="1374539" cy="108779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1CBF9B-6C22-4F08-A5D3-65E678716363}">
      <dsp:nvSpPr>
        <dsp:cNvPr id="0" name=""/>
        <dsp:cNvSpPr/>
      </dsp:nvSpPr>
      <dsp:spPr>
        <a:xfrm>
          <a:off x="5211002" y="2233736"/>
          <a:ext cx="1374539" cy="108779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A24A5E-C9E6-4036-9702-0B172B68624B}">
      <dsp:nvSpPr>
        <dsp:cNvPr id="0" name=""/>
        <dsp:cNvSpPr/>
      </dsp:nvSpPr>
      <dsp:spPr>
        <a:xfrm>
          <a:off x="255218" y="2342516"/>
          <a:ext cx="5950465" cy="8702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التجار غير المسجلين في القطاع غير المنظم</a:t>
          </a:r>
          <a:endParaRPr lang="en-US" sz="2400" kern="1200" dirty="0"/>
        </a:p>
      </dsp:txBody>
      <dsp:txXfrm>
        <a:off x="255218" y="2342516"/>
        <a:ext cx="5950465" cy="870237"/>
      </dsp:txXfrm>
    </dsp:sp>
    <dsp:sp modelId="{C79339C2-E52B-4D5D-84D2-4B91C782FA43}">
      <dsp:nvSpPr>
        <dsp:cNvPr id="0" name=""/>
        <dsp:cNvSpPr/>
      </dsp:nvSpPr>
      <dsp:spPr>
        <a:xfrm>
          <a:off x="255218" y="3399082"/>
          <a:ext cx="5874101" cy="53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سجل أعمال غير مكتمل</a:t>
          </a:r>
          <a:endParaRPr lang="en-US" sz="2400" kern="1200" dirty="0"/>
        </a:p>
      </dsp:txBody>
      <dsp:txXfrm>
        <a:off x="255218" y="3399082"/>
        <a:ext cx="5874101" cy="534009"/>
      </dsp:txXfrm>
    </dsp:sp>
    <dsp:sp modelId="{97C4C291-F380-4ED1-B9DF-6AB28F0BA831}">
      <dsp:nvSpPr>
        <dsp:cNvPr id="0" name=""/>
        <dsp:cNvSpPr/>
      </dsp:nvSpPr>
      <dsp:spPr>
        <a:xfrm>
          <a:off x="255218" y="3933092"/>
          <a:ext cx="783213" cy="13053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F496FB-A690-44E8-9582-79FD312739BB}">
      <dsp:nvSpPr>
        <dsp:cNvPr id="0" name=""/>
        <dsp:cNvSpPr/>
      </dsp:nvSpPr>
      <dsp:spPr>
        <a:xfrm>
          <a:off x="1084119" y="3933092"/>
          <a:ext cx="783213" cy="13053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2E8CE8-3D83-4257-9DFF-94E836014102}">
      <dsp:nvSpPr>
        <dsp:cNvPr id="0" name=""/>
        <dsp:cNvSpPr/>
      </dsp:nvSpPr>
      <dsp:spPr>
        <a:xfrm>
          <a:off x="1913020" y="3933092"/>
          <a:ext cx="783213" cy="13053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89C1A4-C3B6-4CE7-9583-FB341050B3BB}">
      <dsp:nvSpPr>
        <dsp:cNvPr id="0" name=""/>
        <dsp:cNvSpPr/>
      </dsp:nvSpPr>
      <dsp:spPr>
        <a:xfrm>
          <a:off x="2741921" y="3933092"/>
          <a:ext cx="783213" cy="13053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117BC-CDA3-408D-B7D7-7AA16C826D9E}">
      <dsp:nvSpPr>
        <dsp:cNvPr id="0" name=""/>
        <dsp:cNvSpPr/>
      </dsp:nvSpPr>
      <dsp:spPr>
        <a:xfrm>
          <a:off x="3570822" y="3933092"/>
          <a:ext cx="783213" cy="13053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71F139-F6BB-4B03-A699-19FB3FDA0817}">
      <dsp:nvSpPr>
        <dsp:cNvPr id="0" name=""/>
        <dsp:cNvSpPr/>
      </dsp:nvSpPr>
      <dsp:spPr>
        <a:xfrm>
          <a:off x="4399723" y="3933092"/>
          <a:ext cx="783213" cy="13053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1BFA2C-E4F5-413B-B71E-725E468DDF66}">
      <dsp:nvSpPr>
        <dsp:cNvPr id="0" name=""/>
        <dsp:cNvSpPr/>
      </dsp:nvSpPr>
      <dsp:spPr>
        <a:xfrm>
          <a:off x="5228624" y="3933092"/>
          <a:ext cx="783213" cy="13053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39D8AB-1DDD-4F06-B9C2-BD2D09F71DA4}">
      <dsp:nvSpPr>
        <dsp:cNvPr id="0" name=""/>
        <dsp:cNvSpPr/>
      </dsp:nvSpPr>
      <dsp:spPr>
        <a:xfrm>
          <a:off x="0" y="244867"/>
          <a:ext cx="864096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5F14E3-B848-4A3D-A252-623984B49B93}">
      <dsp:nvSpPr>
        <dsp:cNvPr id="0" name=""/>
        <dsp:cNvSpPr/>
      </dsp:nvSpPr>
      <dsp:spPr>
        <a:xfrm>
          <a:off x="432048" y="67747"/>
          <a:ext cx="604867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kern="1200" dirty="0" smtClean="0">
              <a:solidFill>
                <a:schemeClr val="tx1"/>
              </a:solidFill>
            </a:rPr>
            <a:t>تركز التجارة حسب النشاط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49341" y="85040"/>
        <a:ext cx="6014086" cy="319654"/>
      </dsp:txXfrm>
    </dsp:sp>
    <dsp:sp modelId="{E2517FB5-DFF0-4405-92BA-7752B368E8C8}">
      <dsp:nvSpPr>
        <dsp:cNvPr id="0" name=""/>
        <dsp:cNvSpPr/>
      </dsp:nvSpPr>
      <dsp:spPr>
        <a:xfrm>
          <a:off x="0" y="1044452"/>
          <a:ext cx="864096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0DA14F-ED80-427E-9B04-95BBE25481EE}">
      <dsp:nvSpPr>
        <dsp:cNvPr id="0" name=""/>
        <dsp:cNvSpPr/>
      </dsp:nvSpPr>
      <dsp:spPr>
        <a:xfrm>
          <a:off x="432048" y="612067"/>
          <a:ext cx="6048672" cy="609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kern="1200" dirty="0" smtClean="0">
              <a:solidFill>
                <a:schemeClr val="tx1"/>
              </a:solidFill>
            </a:rPr>
            <a:t>سلاسل القيمة المضافة حسب حجم المنشآت (صغيرة، متوسطة، كبيرة)</a:t>
          </a:r>
          <a:endParaRPr lang="en-US" sz="1400" kern="1200" dirty="0" smtClean="0">
            <a:solidFill>
              <a:schemeClr val="tx1"/>
            </a:solidFill>
          </a:endParaRP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Global value chain 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61802" y="641821"/>
        <a:ext cx="5989164" cy="549997"/>
      </dsp:txXfrm>
    </dsp:sp>
    <dsp:sp modelId="{5518C3E3-AE09-452B-9DDA-DD429D07002F}">
      <dsp:nvSpPr>
        <dsp:cNvPr id="0" name=""/>
        <dsp:cNvSpPr/>
      </dsp:nvSpPr>
      <dsp:spPr>
        <a:xfrm>
          <a:off x="0" y="1588772"/>
          <a:ext cx="864096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8B324E-6418-40D4-A827-0A55FF1D6ADA}">
      <dsp:nvSpPr>
        <dsp:cNvPr id="0" name=""/>
        <dsp:cNvSpPr/>
      </dsp:nvSpPr>
      <dsp:spPr>
        <a:xfrm>
          <a:off x="432048" y="1411652"/>
          <a:ext cx="604867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kern="1200" dirty="0" smtClean="0">
              <a:solidFill>
                <a:schemeClr val="tx1"/>
              </a:solidFill>
            </a:rPr>
            <a:t>قياس كثافة التصدير   </a:t>
          </a:r>
          <a:r>
            <a:rPr lang="en-US" sz="1400" kern="1200" dirty="0" smtClean="0">
              <a:solidFill>
                <a:schemeClr val="tx1"/>
              </a:solidFill>
            </a:rPr>
            <a:t>Measuring Export intensity</a:t>
          </a:r>
          <a:r>
            <a:rPr lang="ar-SA" sz="1400" kern="1200" dirty="0" smtClean="0">
              <a:solidFill>
                <a:schemeClr val="tx1"/>
              </a:solidFill>
            </a:rPr>
            <a:t> 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49341" y="1428945"/>
        <a:ext cx="6014086" cy="319654"/>
      </dsp:txXfrm>
    </dsp:sp>
    <dsp:sp modelId="{0CB58FF6-FFF7-4492-9935-0BF27BE4452E}">
      <dsp:nvSpPr>
        <dsp:cNvPr id="0" name=""/>
        <dsp:cNvSpPr/>
      </dsp:nvSpPr>
      <dsp:spPr>
        <a:xfrm>
          <a:off x="0" y="2133092"/>
          <a:ext cx="864096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7D50B2-EE19-4E32-A82D-E9E46783FDC7}">
      <dsp:nvSpPr>
        <dsp:cNvPr id="0" name=""/>
        <dsp:cNvSpPr/>
      </dsp:nvSpPr>
      <dsp:spPr>
        <a:xfrm>
          <a:off x="432048" y="1955972"/>
          <a:ext cx="604867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kern="1200" dirty="0" smtClean="0">
              <a:solidFill>
                <a:schemeClr val="tx1"/>
              </a:solidFill>
            </a:rPr>
            <a:t>تأثير التجارة الدولية على العمالة والنمو والدخل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49341" y="1973265"/>
        <a:ext cx="6014086" cy="319654"/>
      </dsp:txXfrm>
    </dsp:sp>
    <dsp:sp modelId="{9CA0D551-1774-4F5E-9590-904D9B4851B5}">
      <dsp:nvSpPr>
        <dsp:cNvPr id="0" name=""/>
        <dsp:cNvSpPr/>
      </dsp:nvSpPr>
      <dsp:spPr>
        <a:xfrm>
          <a:off x="0" y="2677412"/>
          <a:ext cx="864096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C09D50-CCAE-4993-A8EA-0782DC3DFD3B}">
      <dsp:nvSpPr>
        <dsp:cNvPr id="0" name=""/>
        <dsp:cNvSpPr/>
      </dsp:nvSpPr>
      <dsp:spPr>
        <a:xfrm>
          <a:off x="432048" y="2500292"/>
          <a:ext cx="604867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kern="1200" dirty="0" smtClean="0">
              <a:solidFill>
                <a:schemeClr val="tx1"/>
              </a:solidFill>
            </a:rPr>
            <a:t>فاعلية سياسات تشجيع الصادرات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49341" y="2517585"/>
        <a:ext cx="6014086" cy="319654"/>
      </dsp:txXfrm>
    </dsp:sp>
    <dsp:sp modelId="{8F027448-D18D-4410-88CB-C5954B20AB50}">
      <dsp:nvSpPr>
        <dsp:cNvPr id="0" name=""/>
        <dsp:cNvSpPr/>
      </dsp:nvSpPr>
      <dsp:spPr>
        <a:xfrm>
          <a:off x="0" y="3221732"/>
          <a:ext cx="864096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2B74DE-2472-4C79-B5E8-72BD8B85EF7D}">
      <dsp:nvSpPr>
        <dsp:cNvPr id="0" name=""/>
        <dsp:cNvSpPr/>
      </dsp:nvSpPr>
      <dsp:spPr>
        <a:xfrm>
          <a:off x="432048" y="3044612"/>
          <a:ext cx="604867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kern="1200" dirty="0" smtClean="0">
              <a:solidFill>
                <a:schemeClr val="tx1"/>
              </a:solidFill>
            </a:rPr>
            <a:t>التجارة حسب الدول والنشاط الشريك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49341" y="3061905"/>
        <a:ext cx="6014086" cy="319654"/>
      </dsp:txXfrm>
    </dsp:sp>
    <dsp:sp modelId="{8669CDC6-104F-42C1-986A-E17259CDE567}">
      <dsp:nvSpPr>
        <dsp:cNvPr id="0" name=""/>
        <dsp:cNvSpPr/>
      </dsp:nvSpPr>
      <dsp:spPr>
        <a:xfrm>
          <a:off x="0" y="3766052"/>
          <a:ext cx="864096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E9BFBB-76C3-4C26-A9FC-BD2F3F7E830F}">
      <dsp:nvSpPr>
        <dsp:cNvPr id="0" name=""/>
        <dsp:cNvSpPr/>
      </dsp:nvSpPr>
      <dsp:spPr>
        <a:xfrm>
          <a:off x="432048" y="3588932"/>
          <a:ext cx="604867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kern="1200" dirty="0" smtClean="0">
              <a:solidFill>
                <a:schemeClr val="tx1"/>
              </a:solidFill>
            </a:rPr>
            <a:t>التجارة حسب عدد الدول الشريكة والنشاط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49341" y="3606225"/>
        <a:ext cx="6014086" cy="319654"/>
      </dsp:txXfrm>
    </dsp:sp>
    <dsp:sp modelId="{A0AAFAE9-B739-4280-A1FF-AC2D702B6D18}">
      <dsp:nvSpPr>
        <dsp:cNvPr id="0" name=""/>
        <dsp:cNvSpPr/>
      </dsp:nvSpPr>
      <dsp:spPr>
        <a:xfrm>
          <a:off x="0" y="4310372"/>
          <a:ext cx="864096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E4E9C0-94DE-402B-B914-A5E5DBEF10DB}">
      <dsp:nvSpPr>
        <dsp:cNvPr id="0" name=""/>
        <dsp:cNvSpPr/>
      </dsp:nvSpPr>
      <dsp:spPr>
        <a:xfrm>
          <a:off x="432048" y="4133252"/>
          <a:ext cx="604867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kern="1200" dirty="0" smtClean="0">
              <a:solidFill>
                <a:schemeClr val="tx1"/>
              </a:solidFill>
            </a:rPr>
            <a:t>التجارة حسب السلعة والنشاط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49341" y="4150545"/>
        <a:ext cx="6014086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C0CBF-1D24-4F6F-B7D0-2E580DA9771C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48C1C-17C4-4537-BEC4-16905E957D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545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48C1C-17C4-4537-BEC4-16905E957DF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771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DDF9-B6DC-4840-9935-BC5A8B73E55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D2B4-5E79-4DE9-9D31-DF760A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21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DDF9-B6DC-4840-9935-BC5A8B73E55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D2B4-5E79-4DE9-9D31-DF760A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181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DDF9-B6DC-4840-9935-BC5A8B73E55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D2B4-5E79-4DE9-9D31-DF760A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00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DDF9-B6DC-4840-9935-BC5A8B73E55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D2B4-5E79-4DE9-9D31-DF760A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41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DDF9-B6DC-4840-9935-BC5A8B73E55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D2B4-5E79-4DE9-9D31-DF760A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80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DDF9-B6DC-4840-9935-BC5A8B73E55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D2B4-5E79-4DE9-9D31-DF760A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687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DDF9-B6DC-4840-9935-BC5A8B73E55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D2B4-5E79-4DE9-9D31-DF760A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231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DDF9-B6DC-4840-9935-BC5A8B73E55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D2B4-5E79-4DE9-9D31-DF760A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7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182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DDF9-B6DC-4840-9935-BC5A8B73E55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D2B4-5E79-4DE9-9D31-DF760A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230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DDF9-B6DC-4840-9935-BC5A8B73E55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D2B4-5E79-4DE9-9D31-DF760A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883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DDF9-B6DC-4840-9935-BC5A8B73E55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D2B4-5E79-4DE9-9D31-DF760A72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493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" y="-1562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015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510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505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942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0597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0652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381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95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3460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448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8622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133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833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8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19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7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9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2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0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54166"/>
            <a:ext cx="1674912" cy="116662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408" y="296652"/>
            <a:ext cx="1785392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34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4DDF9-B6DC-4840-9935-BC5A8B73E55D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7D2B4-5E79-4DE9-9D31-DF760A72F1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28650" y="365125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3225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79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49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9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husamkh@pcbs.gov.ps" TargetMode="Externa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5556" y="4329100"/>
            <a:ext cx="7812868" cy="162018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b="0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SA" kern="0" dirty="0" smtClean="0">
              <a:solidFill>
                <a:srgbClr val="8FB08C">
                  <a:lumMod val="50000"/>
                </a:srgbClr>
              </a:solidFill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0" i="0" u="none" strike="noStrike" kern="0" cap="none" spc="0" normalizeH="0" baseline="0" noProof="0" dirty="0" smtClean="0">
                <a:ln>
                  <a:noFill/>
                </a:ln>
                <a:solidFill>
                  <a:srgbClr val="8FB08C">
                    <a:lumMod val="50000"/>
                  </a:srgbClr>
                </a:solidFill>
                <a:effectLst/>
                <a:uLnTx/>
                <a:uFillTx/>
                <a:latin typeface="Simplified Arabic" pitchFamily="18" charset="-78"/>
                <a:cs typeface="Times New Roman"/>
              </a:rPr>
              <a:t>حسام خليفة</a:t>
            </a:r>
            <a:br>
              <a:rPr kumimoji="0" lang="ar-SA" b="0" i="0" u="none" strike="noStrike" kern="0" cap="none" spc="0" normalizeH="0" baseline="0" noProof="0" dirty="0" smtClean="0">
                <a:ln>
                  <a:noFill/>
                </a:ln>
                <a:solidFill>
                  <a:srgbClr val="8FB08C">
                    <a:lumMod val="50000"/>
                  </a:srgbClr>
                </a:solidFill>
                <a:effectLst/>
                <a:uLnTx/>
                <a:uFillTx/>
                <a:latin typeface="Simplified Arabic" pitchFamily="18" charset="-78"/>
                <a:cs typeface="Times New Roman"/>
              </a:rPr>
            </a:br>
            <a:endParaRPr kumimoji="0" lang="ar-SA" b="0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cs typeface="Times New Roman"/>
            </a:endParaRPr>
          </a:p>
          <a:p>
            <a:pPr algn="ctr" rtl="1">
              <a:defRPr/>
            </a:pPr>
            <a:r>
              <a:rPr lang="ar-OM" kern="0" dirty="0">
                <a:solidFill>
                  <a:srgbClr val="8CADAE">
                    <a:lumMod val="50000"/>
                  </a:srgbClr>
                </a:solidFill>
                <a:latin typeface="Simplified Arabic" pitchFamily="18" charset="-78"/>
                <a:cs typeface="Times New Roman"/>
              </a:rPr>
              <a:t>14</a:t>
            </a:r>
            <a:r>
              <a:rPr lang="ar-OM" kern="0" dirty="0">
                <a:solidFill>
                  <a:srgbClr val="8FB08C">
                    <a:lumMod val="50000"/>
                  </a:srgbClr>
                </a:solidFill>
                <a:latin typeface="Simplified Arabic" pitchFamily="18" charset="-78"/>
                <a:cs typeface="Times New Roman"/>
              </a:rPr>
              <a:t>-16 </a:t>
            </a:r>
            <a:r>
              <a:rPr lang="ar-SA" kern="0" dirty="0" smtClean="0">
                <a:solidFill>
                  <a:srgbClr val="8FB08C">
                    <a:lumMod val="50000"/>
                  </a:srgbClr>
                </a:solidFill>
                <a:latin typeface="Simplified Arabic" pitchFamily="18" charset="-78"/>
                <a:cs typeface="Times New Roman"/>
              </a:rPr>
              <a:t>ا</a:t>
            </a:r>
            <a:r>
              <a:rPr lang="ar-OM" kern="0" dirty="0" smtClean="0">
                <a:solidFill>
                  <a:srgbClr val="8FB08C">
                    <a:lumMod val="50000"/>
                  </a:srgbClr>
                </a:solidFill>
                <a:latin typeface="Simplified Arabic" pitchFamily="18" charset="-78"/>
                <a:cs typeface="Times New Roman"/>
              </a:rPr>
              <a:t>بريل </a:t>
            </a:r>
            <a:r>
              <a:rPr lang="ar-OM" kern="0" dirty="0">
                <a:solidFill>
                  <a:srgbClr val="8FB08C">
                    <a:lumMod val="50000"/>
                  </a:srgbClr>
                </a:solidFill>
                <a:latin typeface="Simplified Arabic" pitchFamily="18" charset="-78"/>
                <a:cs typeface="Times New Roman"/>
              </a:rPr>
              <a:t>2025 </a:t>
            </a:r>
            <a:endParaRPr lang="en-US" kern="0" dirty="0">
              <a:solidFill>
                <a:srgbClr val="8FB08C">
                  <a:lumMod val="50000"/>
                </a:srgbClr>
              </a:solidFill>
              <a:latin typeface="Simplified Arabic" pitchFamily="18" charset="-78"/>
              <a:cs typeface="Times New Roman"/>
            </a:endParaRPr>
          </a:p>
          <a:p>
            <a:pPr algn="ctr" rtl="1">
              <a:defRPr/>
            </a:pPr>
            <a:r>
              <a:rPr lang="ar-OM" kern="0" dirty="0">
                <a:solidFill>
                  <a:srgbClr val="8FB08C">
                    <a:lumMod val="50000"/>
                  </a:srgbClr>
                </a:solidFill>
                <a:latin typeface="Simplified Arabic" pitchFamily="18" charset="-78"/>
                <a:cs typeface="Times New Roman"/>
              </a:rPr>
              <a:t>مسقط، عُمان</a:t>
            </a:r>
            <a:endParaRPr lang="en-US" kern="0" dirty="0">
              <a:solidFill>
                <a:srgbClr val="8FB08C">
                  <a:lumMod val="50000"/>
                </a:srgbClr>
              </a:solidFill>
              <a:latin typeface="Simplified Arabic" pitchFamily="18" charset="-78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5556" y="2636912"/>
            <a:ext cx="7812868" cy="104411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 rtl="1">
              <a:defRPr/>
            </a:pPr>
            <a:endParaRPr lang="ar-SA" sz="2400" b="1" kern="0" dirty="0">
              <a:solidFill>
                <a:srgbClr val="8CADAE">
                  <a:lumMod val="50000"/>
                </a:srgbClr>
              </a:solidFill>
              <a:latin typeface="Simplified Arabic" pitchFamily="18" charset="-78"/>
              <a:cs typeface="Times New Roman"/>
            </a:endParaRPr>
          </a:p>
          <a:p>
            <a:pPr algn="ctr" rtl="1">
              <a:defRPr/>
            </a:pPr>
            <a:endParaRPr lang="ar-SA" sz="1600" b="1" kern="0" dirty="0">
              <a:solidFill>
                <a:srgbClr val="8CADAE">
                  <a:lumMod val="50000"/>
                </a:srgbClr>
              </a:solidFill>
              <a:latin typeface="Simplified Arabic" pitchFamily="18" charset="-78"/>
              <a:cs typeface="Times New Roman"/>
            </a:endParaRPr>
          </a:p>
          <a:p>
            <a:pPr algn="ctr" rtl="1">
              <a:defRPr/>
            </a:pPr>
            <a:r>
              <a:rPr lang="ar-SA" sz="1600" b="1" kern="0" dirty="0" smtClean="0">
                <a:solidFill>
                  <a:srgbClr val="8CADAE">
                    <a:lumMod val="50000"/>
                  </a:srgbClr>
                </a:solidFill>
                <a:latin typeface="Simplified Arabic" pitchFamily="18" charset="-78"/>
                <a:cs typeface="Times New Roman"/>
              </a:rPr>
              <a:t> ربط إحصاءات الأعمال والتجارة في السلع</a:t>
            </a:r>
          </a:p>
          <a:p>
            <a:pPr algn="ctr" rtl="1">
              <a:defRPr/>
            </a:pPr>
            <a:r>
              <a:rPr lang="en-US" sz="1600" b="1" kern="0" dirty="0" smtClean="0">
                <a:solidFill>
                  <a:srgbClr val="8CADAE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</a:t>
            </a:r>
            <a:endParaRPr lang="ar-SA" sz="1600" b="1" kern="0" dirty="0">
              <a:solidFill>
                <a:srgbClr val="8CADAE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defRPr/>
            </a:pPr>
            <a:endParaRPr lang="ar-SA" sz="1600" b="1" kern="0" dirty="0" smtClean="0">
              <a:solidFill>
                <a:srgbClr val="8CADAE">
                  <a:lumMod val="50000"/>
                </a:srgbClr>
              </a:solidFill>
              <a:latin typeface="Simplified Arabic" pitchFamily="18" charset="-78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3768" y="188640"/>
            <a:ext cx="3924436" cy="461665"/>
          </a:xfrm>
          <a:prstGeom prst="rect">
            <a:avLst/>
          </a:prstGeom>
          <a:noFill/>
          <a:effectLst>
            <a:outerShdw blurRad="25400" dist="25400" dir="5400000" algn="ctr" rotWithShape="0">
              <a:schemeClr val="bg1">
                <a:lumMod val="50000"/>
              </a:schemeClr>
            </a:outerShdw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الجهاز</a:t>
            </a:r>
            <a:r>
              <a:rPr lang="ar-SA" sz="2400" b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المركزي للإحصاء الفلسطيني</a:t>
            </a:r>
            <a:endParaRPr lang="ar-SA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75556" y="1412776"/>
            <a:ext cx="7668852" cy="925387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 rtl="1"/>
            <a:r>
              <a:rPr lang="ar-OM" sz="2000" b="1" kern="0" dirty="0">
                <a:solidFill>
                  <a:srgbClr val="8CADAE">
                    <a:lumMod val="50000"/>
                  </a:srgb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ورشة العمل الإقليمية </a:t>
            </a:r>
            <a:r>
              <a:rPr lang="ar-OM" sz="2000" b="1" kern="0" dirty="0" smtClean="0">
                <a:solidFill>
                  <a:srgbClr val="8CADAE">
                    <a:lumMod val="50000"/>
                  </a:srgb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حول </a:t>
            </a:r>
            <a:r>
              <a:rPr lang="ar-OM" sz="2000" b="1" kern="0" dirty="0">
                <a:solidFill>
                  <a:srgbClr val="8CADAE">
                    <a:lumMod val="50000"/>
                  </a:srgb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التوصيات المحدثة في أدلة إحصاءات التجارة </a:t>
            </a:r>
            <a:r>
              <a:rPr lang="ar-OM" sz="2000" b="1" kern="0" dirty="0" smtClean="0">
                <a:solidFill>
                  <a:srgbClr val="8CADAE">
                    <a:lumMod val="50000"/>
                  </a:srgb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الدولية</a:t>
            </a:r>
            <a:endParaRPr lang="ar-SA" sz="2000" b="1" kern="0" dirty="0" smtClean="0">
              <a:solidFill>
                <a:srgbClr val="8CADAE">
                  <a:lumMod val="50000"/>
                </a:srgb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 rtl="1"/>
            <a:r>
              <a:rPr lang="en-US" sz="2000" b="1" kern="0" dirty="0">
                <a:solidFill>
                  <a:srgbClr val="8CADAE">
                    <a:lumMod val="50000"/>
                  </a:srgbClr>
                </a:solidFill>
                <a:latin typeface="Simplified Arabic" pitchFamily="18" charset="-78"/>
                <a:cs typeface="+mj-cs"/>
              </a:rPr>
              <a:t> </a:t>
            </a:r>
            <a:r>
              <a:rPr lang="en-US" sz="2000" b="1" kern="0" dirty="0" smtClean="0">
                <a:solidFill>
                  <a:srgbClr val="8CADAE">
                    <a:lumMod val="50000"/>
                  </a:srgbClr>
                </a:solidFill>
                <a:latin typeface="Simplified Arabic" pitchFamily="18" charset="-78"/>
                <a:cs typeface="+mj-cs"/>
              </a:rPr>
              <a:t>IMTS </a:t>
            </a:r>
            <a:r>
              <a:rPr lang="en-US" sz="2000" b="1" kern="0" dirty="0">
                <a:solidFill>
                  <a:srgbClr val="8CADAE">
                    <a:lumMod val="50000"/>
                  </a:srgbClr>
                </a:solidFill>
                <a:latin typeface="Simplified Arabic" pitchFamily="18" charset="-78"/>
                <a:cs typeface="+mj-cs"/>
              </a:rPr>
              <a:t>2026 </a:t>
            </a:r>
            <a:r>
              <a:rPr lang="ar-OM" sz="2000" b="1" kern="0" dirty="0" smtClean="0">
                <a:solidFill>
                  <a:srgbClr val="8CADAE">
                    <a:lumMod val="50000"/>
                  </a:srgbClr>
                </a:solidFill>
                <a:latin typeface="Simplified Arabic" pitchFamily="18" charset="-78"/>
                <a:cs typeface="+mj-cs"/>
              </a:rPr>
              <a:t>و</a:t>
            </a:r>
            <a:r>
              <a:rPr lang="en-US" sz="2000" b="1" kern="0" dirty="0">
                <a:solidFill>
                  <a:srgbClr val="8CADAE">
                    <a:lumMod val="50000"/>
                  </a:srgbClr>
                </a:solidFill>
                <a:latin typeface="Simplified Arabic" pitchFamily="18" charset="-78"/>
                <a:cs typeface="+mj-cs"/>
              </a:rPr>
              <a:t>MSITS </a:t>
            </a:r>
            <a:r>
              <a:rPr lang="en-US" sz="2000" b="1" kern="0" dirty="0" smtClean="0">
                <a:solidFill>
                  <a:srgbClr val="8CADAE">
                    <a:lumMod val="50000"/>
                  </a:srgbClr>
                </a:solidFill>
                <a:latin typeface="Simplified Arabic" pitchFamily="18" charset="-78"/>
                <a:cs typeface="+mj-cs"/>
              </a:rPr>
              <a:t>2026</a:t>
            </a:r>
            <a:endParaRPr lang="en-US" sz="2000" b="1" kern="0" dirty="0">
              <a:solidFill>
                <a:srgbClr val="8CADAE">
                  <a:lumMod val="50000"/>
                </a:srgbClr>
              </a:solidFill>
              <a:latin typeface="Simplified Arabic" pitchFamily="18" charset="-78"/>
              <a:cs typeface="+mj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7" y="114196"/>
            <a:ext cx="1579001" cy="9998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32" y="510226"/>
            <a:ext cx="5306928" cy="91014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مصادر البيانات </a:t>
            </a:r>
            <a:r>
              <a:rPr lang="ar-SA" sz="2400" b="1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الموصى</a:t>
            </a:r>
            <a:r>
              <a:rPr lang="ar-SA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بها</a:t>
            </a:r>
            <a:endParaRPr lang="en-US" sz="24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132856"/>
            <a:ext cx="7543801" cy="1619270"/>
          </a:xfrm>
        </p:spPr>
        <p:txBody>
          <a:bodyPr/>
          <a:lstStyle/>
          <a:p>
            <a:pPr marL="457200" indent="-457200" algn="r" rtl="1">
              <a:buFont typeface="+mj-lt"/>
              <a:buAutoNum type="arabicPeriod"/>
            </a:pPr>
            <a:r>
              <a:rPr lang="ar-SA" dirty="0" smtClean="0"/>
              <a:t>الجمارك بالنسبة للسلع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 smtClean="0"/>
              <a:t>المسوح بالنسبة للخدمات أو </a:t>
            </a:r>
            <a:r>
              <a:rPr lang="ar-SA" dirty="0"/>
              <a:t>نظام الإبلاغ عن المعاملات الدولية </a:t>
            </a:r>
            <a:r>
              <a:rPr lang="en-US" dirty="0" smtClean="0"/>
              <a:t>(ITRS)</a:t>
            </a:r>
          </a:p>
          <a:p>
            <a:pPr marL="457200" indent="-457200" algn="r" rtl="1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62" y="-1100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89469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7944" y="286605"/>
            <a:ext cx="4298816" cy="76613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 rtl="1"/>
            <a:r>
              <a:rPr lang="ar-SA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لأغراض إحصاءات الأعمال، أهم المصادر </a:t>
            </a:r>
            <a:endParaRPr lang="en-US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r" rtl="1">
              <a:buFont typeface="+mj-lt"/>
              <a:buAutoNum type="arabicPeriod"/>
            </a:pPr>
            <a:r>
              <a:rPr lang="ar-SA" dirty="0" smtClean="0"/>
              <a:t>سجل الأعمال الإحصائي ( </a:t>
            </a:r>
            <a:r>
              <a:rPr lang="en-US" dirty="0" smtClean="0"/>
              <a:t>SBR</a:t>
            </a:r>
            <a:r>
              <a:rPr lang="ar-SA" dirty="0" smtClean="0"/>
              <a:t>)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/>
              <a:t>إحصاءات الأعمال الهيكلية </a:t>
            </a:r>
            <a:r>
              <a:rPr lang="en-US" dirty="0" smtClean="0"/>
              <a:t>(SBS)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 smtClean="0"/>
              <a:t>يضاف إليها مصادر تكميلية أخرى منها: سجلات </a:t>
            </a:r>
            <a:r>
              <a:rPr lang="ar-SA" dirty="0"/>
              <a:t>ضريبة القيمة المضافة. في البلدان التي لا يزال فيها سجل الأعمال الإحصائية </a:t>
            </a:r>
            <a:r>
              <a:rPr lang="ar-SA" dirty="0" smtClean="0"/>
              <a:t>الهيكلية غير مكتمل.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مكتب </a:t>
            </a:r>
            <a:r>
              <a:rPr lang="ar-SA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الإحصاء الوطني إلى البيانات الإدارية </a:t>
            </a:r>
            <a:r>
              <a:rPr lang="ar-SA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محدودًا.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ar-SA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يُوصى أيضاً </a:t>
            </a:r>
            <a:r>
              <a:rPr lang="ar-SA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بالاستعانة بمصادر بيانات بديلة مثل غرف التجارة والبلديات والقطاع </a:t>
            </a:r>
            <a:r>
              <a:rPr lang="ar-SA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الخاص.</a:t>
            </a:r>
          </a:p>
          <a:p>
            <a:pPr algn="r" rtl="1"/>
            <a:endParaRPr lang="ar-SA" dirty="0" smtClean="0"/>
          </a:p>
          <a:p>
            <a:pPr algn="r" rtl="1"/>
            <a:endParaRPr lang="ar-SA" dirty="0" smtClean="0"/>
          </a:p>
          <a:p>
            <a:pPr algn="r" rtl="1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62" y="-1100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63488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979" y="253512"/>
            <a:ext cx="5955000" cy="108103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r" rtl="1"/>
            <a:r>
              <a:rPr lang="ar-SA" sz="2000" dirty="0"/>
              <a:t>هيكل </a:t>
            </a:r>
            <a:r>
              <a:rPr lang="ar-SA" sz="2000" dirty="0" smtClean="0"/>
              <a:t>الفئات المستهدفة </a:t>
            </a:r>
            <a:r>
              <a:rPr lang="ar-SA" sz="2000" dirty="0"/>
              <a:t>للتجارة حسب خصائص المؤسسة </a:t>
            </a:r>
            <a:r>
              <a:rPr lang="ar-SA" sz="2000" dirty="0" smtClean="0"/>
              <a:t>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</a:t>
            </a:r>
            <a:r>
              <a:rPr lang="ar-SA" sz="2000" dirty="0" smtClean="0"/>
              <a:t>)</a:t>
            </a:r>
            <a:r>
              <a:rPr lang="en-US" altLang="en-US" sz="2000" dirty="0">
                <a:solidFill>
                  <a:srgbClr val="3C4043"/>
                </a:solidFill>
                <a:latin typeface="Roboto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3C4043"/>
                </a:solidFill>
                <a:latin typeface="Roboto"/>
                <a:cs typeface="Arial" panose="020B0604020202020204" pitchFamily="34" charset="0"/>
              </a:rPr>
            </a:br>
            <a:endParaRPr lang="en-US" sz="2000" dirty="0"/>
          </a:p>
        </p:txBody>
      </p:sp>
      <p:pic>
        <p:nvPicPr>
          <p:cNvPr id="31" name="Content Placeholder 3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1846263"/>
            <a:ext cx="8100900" cy="4535065"/>
          </a:xfrm>
          <a:prstGeom prst="rect">
            <a:avLst/>
          </a:prstGeom>
        </p:spPr>
      </p:pic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/>
            </a:r>
            <a:b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8" name="Picture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62" y="-1100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5703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62" y="-1100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1331640" y="2096852"/>
            <a:ext cx="6948772" cy="2916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SA" sz="2000" dirty="0"/>
              <a:t>إذا لم تكن الدولة تمتلك مُعرِّفات وطنية فريدة عبر مختلف البيانات الإدارية حتى الآن، يُمكن للمُجمِّعين مناقشة خبراء السجل التجاري </a:t>
            </a:r>
            <a:r>
              <a:rPr lang="ar-SA" sz="2000" dirty="0" smtClean="0"/>
              <a:t>المُوحَّد (</a:t>
            </a:r>
            <a:r>
              <a:rPr lang="en-US" sz="2000" dirty="0" smtClean="0"/>
              <a:t>SBR</a:t>
            </a:r>
            <a:r>
              <a:rPr lang="ar-SA" sz="2000" dirty="0" smtClean="0"/>
              <a:t>)</a:t>
            </a:r>
            <a:r>
              <a:rPr lang="en-US" sz="2000" dirty="0" smtClean="0"/>
              <a:t> </a:t>
            </a:r>
            <a:r>
              <a:rPr lang="ar-SA" sz="2000" dirty="0"/>
              <a:t>فيما إذا كانت مُعرِّفات الوحدات القانونية المُستخدمة في تحديث السجل التجاري المُوحَّد </a:t>
            </a:r>
            <a:r>
              <a:rPr lang="ar-SA" sz="2000" dirty="0" smtClean="0"/>
              <a:t>هي </a:t>
            </a:r>
            <a:r>
              <a:rPr lang="ar-SA" sz="2000" dirty="0"/>
              <a:t>نفسها المُعرِّفات المُستخدمة في السجل التجاري. </a:t>
            </a:r>
            <a:endParaRPr lang="ar-SA" sz="2000" dirty="0" smtClean="0"/>
          </a:p>
          <a:p>
            <a:pPr algn="just" rtl="1"/>
            <a:r>
              <a:rPr lang="ar-SA" sz="2000" dirty="0" smtClean="0"/>
              <a:t>وإذا </a:t>
            </a:r>
            <a:r>
              <a:rPr lang="ar-SA" sz="2000" dirty="0"/>
              <a:t>حافظ السجل التجاري المُوحَّد </a:t>
            </a:r>
            <a:r>
              <a:rPr lang="ar-SA" sz="2000" dirty="0" smtClean="0"/>
              <a:t>(</a:t>
            </a:r>
            <a:r>
              <a:rPr lang="en-US" sz="2000" dirty="0" smtClean="0"/>
              <a:t>SBR</a:t>
            </a:r>
            <a:r>
              <a:rPr lang="ar-SA" sz="2000" dirty="0" smtClean="0"/>
              <a:t>) على </a:t>
            </a:r>
            <a:r>
              <a:rPr lang="ar-SA" sz="2000" dirty="0"/>
              <a:t>العلاقة بين نوعي المُعرِّفات، يُمكن للمُجمِّعين الاستفادة من هذه المعلومات لربط البيانات عبر السجل التجاري والسجل التجاري </a:t>
            </a:r>
            <a:r>
              <a:rPr lang="ar-SA" sz="2000" dirty="0" smtClean="0"/>
              <a:t>المُوحَّد.</a:t>
            </a:r>
            <a:endParaRPr lang="en-US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4391980" y="800708"/>
            <a:ext cx="2412268" cy="79208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حالات خاصة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 rot="5400000">
            <a:off x="1746690" y="4401108"/>
            <a:ext cx="1404156" cy="2628292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ar-SA" dirty="0" smtClean="0"/>
              <a:t>كيف يكون ذلك؟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49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62" y="-1100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414181"/>
            <a:ext cx="8532948" cy="4715119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3599892" y="296652"/>
            <a:ext cx="4356484" cy="9001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العلاقة بين سجل الأعمال الإحصائي والسجل التجاري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63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62" y="-1100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Rounded Rectangle 2"/>
          <p:cNvSpPr/>
          <p:nvPr/>
        </p:nvSpPr>
        <p:spPr>
          <a:xfrm>
            <a:off x="5292080" y="110441"/>
            <a:ext cx="3024336" cy="9001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كيف تتم عملية الربط بناء على ما سبق؟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471339"/>
            <a:ext cx="8604956" cy="472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9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0" y="0"/>
            <a:ext cx="2857500" cy="1600200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62" y="-1100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12496329"/>
              </p:ext>
            </p:extLst>
          </p:nvPr>
        </p:nvGraphicFramePr>
        <p:xfrm>
          <a:off x="1547664" y="1880828"/>
          <a:ext cx="68407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Rectangle 4"/>
          <p:cNvSpPr/>
          <p:nvPr/>
        </p:nvSpPr>
        <p:spPr>
          <a:xfrm>
            <a:off x="3311860" y="681940"/>
            <a:ext cx="2340260" cy="9001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/>
              <a:t>أبرز التحديات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6650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FBFE5B-58FF-4EFC-8782-C4FD8F31A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103A35-1FB9-4DAE-86BB-5E7DBF1063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801C28-E0C5-496F-AE0B-651BB9195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12A311-0143-4C6E-9723-542AC10E5D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DD7F05-2DC7-4F06-AC73-E414DAC53D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DC9A5F-9BBF-4D12-8740-8EB4DEC99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A958BA-1519-4282-8011-AA9E92EDA4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468369-C636-4D3D-93FE-E31AC040D1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11E342-6C61-4892-8904-558257630A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57A518-F40D-401E-B0CC-9F13F03F7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624A6C-0671-4512-A150-59ED151D51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817CC9-3FFB-4ECA-9ED8-36BB5376CB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95329B-3CBA-400E-B26E-241C95B54C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80FEDC-0E39-4910-BAD7-9682B4827F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C5DFED-7E35-4337-ADF8-A49755241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1CBF9B-6C22-4F08-A5D3-65E6787163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E91EF0-E198-49E4-86BE-AA66BC2536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A24A5E-C9E6-4036-9702-0B172B6862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71F139-F6BB-4B03-A699-19FB3FDA08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F496FB-A690-44E8-9582-79FD312739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1BFA2C-E4F5-413B-B71E-725E468DDF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2E8CE8-3D83-4257-9DFF-94E8360141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C4C291-F380-4ED1-B9DF-6AB28F0BA8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1117BC-CDA3-408D-B7D7-7AA16C826D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89C1A4-C3B6-4CE7-9583-FB341050B3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9339C2-E52B-4D5D-84D2-4B91C782FA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12325677"/>
              </p:ext>
            </p:extLst>
          </p:nvPr>
        </p:nvGraphicFramePr>
        <p:xfrm>
          <a:off x="251520" y="1628800"/>
          <a:ext cx="864096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3419872" y="871715"/>
            <a:ext cx="2268252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dirty="0" smtClean="0"/>
              <a:t>أبرز المؤشرات</a:t>
            </a:r>
            <a:endParaRPr lang="en-US" dirty="0" smtClean="0"/>
          </a:p>
          <a:p>
            <a:pPr algn="ctr" rtl="1"/>
            <a:r>
              <a:rPr lang="en-US" dirty="0" smtClean="0"/>
              <a:t>TEC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62" y="-1100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6628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95F14E3-B848-4A3D-A252-623984B49B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639D8AB-1DDD-4F06-B9C2-BD2D09F71D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60DA14F-ED80-427E-9B04-95BBE25481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2517FB5-DFF0-4405-92BA-7752B368E8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48B324E-6418-40D4-A827-0A55FF1D6A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518C3E3-AE09-452B-9DDA-DD429D0700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F7D50B2-EE19-4E32-A82D-E9E46783F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CB58FF6-FFF7-4492-9935-0BF27BE445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0C09D50-CCAE-4993-A8EA-0782DC3DF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CA0D551-1774-4F5E-9590-904D9B485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22B74DE-2472-4C79-B5E8-72BD8B85E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F027448-D18D-4410-88CB-C5954B20AB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DE9BFBB-76C3-4C26-A9FC-BD2F3F7E83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669CDC6-104F-42C1-986A-E17259CDE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EE4E9C0-94DE-402B-B914-A5E5DBEF10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0AAFAE9-B739-4280-A1FF-AC2D702B6D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3708" y="3105834"/>
            <a:ext cx="49142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3600" b="1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شكرا لحسن الاستماع،،،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03748" y="422108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husamkh@pcbs.gov.ps</a:t>
            </a:r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1"/>
            <a:endParaRPr lang="ar-SA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 txBox="1">
            <a:spLocks/>
          </p:cNvSpPr>
          <p:nvPr/>
        </p:nvSpPr>
        <p:spPr>
          <a:xfrm>
            <a:off x="520432" y="1222941"/>
            <a:ext cx="8229600" cy="549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SA" sz="24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المحتويات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31540" y="1857498"/>
            <a:ext cx="8289028" cy="4595838"/>
          </a:xfrm>
          <a:prstGeom prst="rect">
            <a:avLst/>
          </a:prstGeom>
        </p:spPr>
        <p:txBody>
          <a:bodyPr/>
          <a:lstStyle/>
          <a:p>
            <a:pPr marL="365760" indent="-256032" algn="r" rtl="1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ar-SA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فوائد الربط بين التجارة واحصاءات </a:t>
            </a:r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الأعمال</a:t>
            </a:r>
            <a:endParaRPr lang="en-US" sz="20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365760" indent="-256032" algn="r" rtl="1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توصيات أدلة العمل</a:t>
            </a:r>
            <a:endPara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365760" marR="0" lvl="0" indent="-256032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النسخة </a:t>
            </a:r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الأخيرة من دليل ربط إحصاءات الأعمال </a:t>
            </a:r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والتجارة</a:t>
            </a:r>
          </a:p>
          <a:p>
            <a:pPr marL="365760" marR="0" lvl="0" indent="-256032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الفصل الرابع من دليل ربط إحصاءات الأعمال والتجارة في السلع</a:t>
            </a:r>
          </a:p>
          <a:p>
            <a:pPr marL="365760" marR="0" lvl="0" indent="-256032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الفكرة</a:t>
            </a:r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/ أهمية الربط</a:t>
            </a:r>
            <a:endParaRPr lang="ar-SA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365760" marR="0" lvl="0" indent="-256032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ar-SA" sz="2000" baseline="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التحديات المتوقعة</a:t>
            </a:r>
            <a:endParaRPr lang="ar-SA" sz="20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365760" marR="0" lvl="0" indent="-256032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ar-SA" sz="2000" noProof="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النظرة </a:t>
            </a:r>
            <a:r>
              <a:rPr lang="ar-SA" sz="2000" noProof="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المستقبلية</a:t>
            </a:r>
          </a:p>
          <a:p>
            <a:pPr marL="365760" marR="0" lvl="0" indent="-256032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ar-SA" sz="2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تجارب وممارسات دولية</a:t>
            </a:r>
            <a:endParaRPr kumimoji="0" lang="ar-S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4739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47591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987824" y="692696"/>
            <a:ext cx="3276364" cy="118813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ربط إحصاءات التجارة والأعمال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Linking business with trade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124" y="2460906"/>
            <a:ext cx="3238068" cy="2520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9" y="2460906"/>
            <a:ext cx="2880320" cy="25202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888940"/>
            <a:ext cx="2700300" cy="140970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62" y="-1100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63182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915816" y="728700"/>
            <a:ext cx="3132348" cy="68407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فوائد الربط بين التجارة واحصاءات الأعمال</a:t>
            </a:r>
            <a:endParaRPr lang="en-US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45766753"/>
              </p:ext>
            </p:extLst>
          </p:nvPr>
        </p:nvGraphicFramePr>
        <p:xfrm>
          <a:off x="431540" y="1520788"/>
          <a:ext cx="8388932" cy="471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562" y="-1100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99117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432329F-B588-4D36-9A0A-9D391FC55F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6943551-963B-481D-BD6B-1E38B7DFA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DE48886-204B-4DEB-8E7B-96E328962F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C711AE9-87B7-4E06-A4BF-38ECF4F05B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6402F19-5139-4972-9791-AFE3997DE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3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63688" y="3573659"/>
            <a:ext cx="6048672" cy="172819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SA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الربط بين الأعمال التجارية وإحصاءات التجارة: </a:t>
            </a:r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يتم دمج </a:t>
            </a:r>
            <a:r>
              <a:rPr lang="ar-SA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سجل التجارة مع سجل الأعمال وتتخذ الخطوات لإيجاد نظام متكامل للإحصاءات الاقتصادية اللازمة لتجميع البيانات وتحليلها</a:t>
            </a:r>
            <a:endPara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879812" y="671956"/>
            <a:ext cx="3492388" cy="118813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توصية رقم 60 في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IMTS2010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3923928" y="1920425"/>
            <a:ext cx="1404156" cy="158417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تشجع على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36812"/>
            <a:ext cx="2079488" cy="1323206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62" y="-1100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82661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3508" y="1772816"/>
            <a:ext cx="4382455" cy="4464496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76236" y="1772816"/>
            <a:ext cx="3702050" cy="4536504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44018" y="2615"/>
            <a:ext cx="6899982" cy="73012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نتائج أعمال فريق </a:t>
            </a:r>
            <a:r>
              <a:rPr lang="ar-SA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عمل إحصاءات التجارة الدولية/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UNSD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62" y="-1100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45833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7564" y="2348880"/>
            <a:ext cx="3492388" cy="16201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TEC):Trade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Enterprise Characteristics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36096" y="2335897"/>
            <a:ext cx="3204356" cy="15841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(STEC): Services Trade by Enterprise Characteristics</a:t>
            </a:r>
          </a:p>
        </p:txBody>
      </p:sp>
      <p:sp>
        <p:nvSpPr>
          <p:cNvPr id="5" name="Oval 4"/>
          <p:cNvSpPr/>
          <p:nvPr/>
        </p:nvSpPr>
        <p:spPr>
          <a:xfrm>
            <a:off x="3527884" y="368660"/>
            <a:ext cx="3110644" cy="127444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HIBTS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62" y="-1100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80329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62" y="-1100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95313857"/>
              </p:ext>
            </p:extLst>
          </p:nvPr>
        </p:nvGraphicFramePr>
        <p:xfrm>
          <a:off x="1511660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2807804" y="872716"/>
            <a:ext cx="5383560" cy="76613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4. LINKING BUSINESS AND TRADE STATISTICS</a:t>
            </a:r>
          </a:p>
          <a:p>
            <a:pPr algn="ctr" rtl="1"/>
            <a:r>
              <a:rPr lang="ar-S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الفصل الرابع من دليل ربط الأعمال والتجارة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30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28B344A-F8DB-44D1-82A5-DA589813C4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4214B76-2E4D-481C-80ED-0842FEFD92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21AA8E6-DE12-4E88-A7B4-D121FDC3E5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0834BB5-52A3-473D-B093-6128BFFD39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CC66BEC-0641-4CBB-A08F-C5D72F6B3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67B785F-9C29-40CC-9CE8-8C19C31981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239852" y="368660"/>
            <a:ext cx="3636404" cy="86409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dirty="0" smtClean="0"/>
              <a:t>متطلبات إنتاج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TEC, STEC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62" y="-1100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73835062"/>
              </p:ext>
            </p:extLst>
          </p:nvPr>
        </p:nvGraphicFramePr>
        <p:xfrm>
          <a:off x="1524000" y="1397000"/>
          <a:ext cx="6096000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9422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19F519AFC9644FB8D3D4B9DB76C27E" ma:contentTypeVersion="18" ma:contentTypeDescription="Create a new document." ma:contentTypeScope="" ma:versionID="0b957bb7963042d4a5e414c211d97b08">
  <xsd:schema xmlns:xsd="http://www.w3.org/2001/XMLSchema" xmlns:xs="http://www.w3.org/2001/XMLSchema" xmlns:p="http://schemas.microsoft.com/office/2006/metadata/properties" xmlns:ns2="cfc03cda-bc36-4859-b431-cc9043cb4594" xmlns:ns3="4774538e-7891-43b6-a84b-740af6ca28fe" xmlns:ns4="985ec44e-1bab-4c0b-9df0-6ba128686fc9" targetNamespace="http://schemas.microsoft.com/office/2006/metadata/properties" ma:root="true" ma:fieldsID="b86b21f3dfa4e337314fa6398e7dd9d8" ns2:_="" ns3:_="" ns4:_="">
    <xsd:import namespace="cfc03cda-bc36-4859-b431-cc9043cb4594"/>
    <xsd:import namespace="4774538e-7891-43b6-a84b-740af6ca28fe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c03cda-bc36-4859-b431-cc9043cb45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74538e-7891-43b6-a84b-740af6ca28f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b8821def-ab9c-48d5-91c1-11f7b21153fe}" ma:internalName="TaxCatchAll" ma:showField="CatchAllData" ma:web="4774538e-7891-43b6-a84b-740af6ca28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5ec44e-1bab-4c0b-9df0-6ba128686fc9" xsi:nil="true"/>
    <lcf76f155ced4ddcb4097134ff3c332f xmlns="cfc03cda-bc36-4859-b431-cc9043cb459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C88D799-501A-4D61-8831-85FA3C322EAF}"/>
</file>

<file path=customXml/itemProps2.xml><?xml version="1.0" encoding="utf-8"?>
<ds:datastoreItem xmlns:ds="http://schemas.openxmlformats.org/officeDocument/2006/customXml" ds:itemID="{F20B3543-F8FD-4C5B-9917-7B110A64151C}"/>
</file>

<file path=customXml/itemProps3.xml><?xml version="1.0" encoding="utf-8"?>
<ds:datastoreItem xmlns:ds="http://schemas.openxmlformats.org/officeDocument/2006/customXml" ds:itemID="{8444260C-5FEE-43E5-B642-56FFF8D72FDD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5567</TotalTime>
  <Words>566</Words>
  <Application>Microsoft Office PowerPoint</Application>
  <PresentationFormat>On-screen Show (4:3)</PresentationFormat>
  <Paragraphs>102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Roboto</vt:lpstr>
      <vt:lpstr>Simplified Arabic</vt:lpstr>
      <vt:lpstr>Times New Roman</vt:lpstr>
      <vt:lpstr>Wingdings 3</vt:lpstr>
      <vt:lpstr>Custom Design</vt:lpstr>
      <vt:lpstr>1_Custom Design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نتائج أعمال فريق عمل إحصاءات التجارة الدولية/ UNSD</vt:lpstr>
      <vt:lpstr>PowerPoint Presentation</vt:lpstr>
      <vt:lpstr>PowerPoint Presentation</vt:lpstr>
      <vt:lpstr>PowerPoint Presentation</vt:lpstr>
      <vt:lpstr>مصادر البيانات الموصى بها</vt:lpstr>
      <vt:lpstr>لأغراض إحصاءات الأعمال، أهم المصادر </vt:lpstr>
      <vt:lpstr>هيكل الفئات المستهدفة للتجارة حسب خصائص المؤسسة (TEC)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Husam</dc:creator>
  <cp:lastModifiedBy>Husam Khaleifeh</cp:lastModifiedBy>
  <cp:revision>1294</cp:revision>
  <dcterms:created xsi:type="dcterms:W3CDTF">2016-11-03T07:56:48Z</dcterms:created>
  <dcterms:modified xsi:type="dcterms:W3CDTF">2025-04-11T22:03:09Z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0x0101000719F519AFC9644FB8D3D4B9DB76C27E</vt:lpwstr>
  </property>
</Properties>
</file>